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30" d="100"/>
          <a:sy n="130" d="100"/>
        </p:scale>
        <p:origin x="82" y="3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6872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CF0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2C3E50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" name="Text 1"/>
          <p:cNvSpPr/>
          <p:nvPr/>
        </p:nvSpPr>
        <p:spPr>
          <a:xfrm>
            <a:off x="274320" y="64008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大会勝敗記録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3657600" y="109728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大会名：＿＿＿＿＿＿＿＿　　開催日：＿＿年＿＿月＿＿日</a:t>
            </a:r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137160" y="1287669"/>
            <a:ext cx="1188720" cy="201168"/>
          </a:xfrm>
          <a:prstGeom prst="rect">
            <a:avLst/>
          </a:prstGeom>
          <a:solidFill>
            <a:srgbClr val="34495E"/>
          </a:solidFill>
          <a:ln/>
        </p:spPr>
      </p:sp>
      <p:sp>
        <p:nvSpPr>
          <p:cNvPr id="6" name="Text 4"/>
          <p:cNvSpPr/>
          <p:nvPr/>
        </p:nvSpPr>
        <p:spPr>
          <a:xfrm>
            <a:off x="137160" y="1287669"/>
            <a:ext cx="11887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1回戦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1691640" y="1287669"/>
            <a:ext cx="1188720" cy="201168"/>
          </a:xfrm>
          <a:prstGeom prst="rect">
            <a:avLst/>
          </a:prstGeom>
          <a:solidFill>
            <a:srgbClr val="34495E"/>
          </a:solidFill>
          <a:ln/>
        </p:spPr>
      </p:sp>
      <p:sp>
        <p:nvSpPr>
          <p:cNvPr id="8" name="Text 6"/>
          <p:cNvSpPr/>
          <p:nvPr/>
        </p:nvSpPr>
        <p:spPr>
          <a:xfrm>
            <a:off x="1691640" y="1287669"/>
            <a:ext cx="11887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準決勝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3246120" y="1287669"/>
            <a:ext cx="1188720" cy="201168"/>
          </a:xfrm>
          <a:prstGeom prst="rect">
            <a:avLst/>
          </a:prstGeom>
          <a:solidFill>
            <a:srgbClr val="34495E"/>
          </a:solidFill>
          <a:ln/>
        </p:spPr>
      </p:sp>
      <p:sp>
        <p:nvSpPr>
          <p:cNvPr id="10" name="Text 8"/>
          <p:cNvSpPr/>
          <p:nvPr/>
        </p:nvSpPr>
        <p:spPr>
          <a:xfrm>
            <a:off x="3246120" y="1287669"/>
            <a:ext cx="11887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決勝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137160" y="1580277"/>
            <a:ext cx="118872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34495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64592" y="1580277"/>
            <a:ext cx="11612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7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チーム1</a:t>
            </a:r>
            <a:endParaRPr lang="en-US" sz="700" dirty="0"/>
          </a:p>
        </p:txBody>
      </p:sp>
      <p:sp>
        <p:nvSpPr>
          <p:cNvPr id="13" name="Shape 11"/>
          <p:cNvSpPr/>
          <p:nvPr/>
        </p:nvSpPr>
        <p:spPr>
          <a:xfrm>
            <a:off x="137160" y="1854597"/>
            <a:ext cx="118872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3449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64592" y="1854597"/>
            <a:ext cx="11612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7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チーム2</a:t>
            </a:r>
            <a:endParaRPr lang="en-US" sz="700" dirty="0"/>
          </a:p>
        </p:txBody>
      </p:sp>
      <p:sp>
        <p:nvSpPr>
          <p:cNvPr id="15" name="Shape 13"/>
          <p:cNvSpPr/>
          <p:nvPr/>
        </p:nvSpPr>
        <p:spPr>
          <a:xfrm>
            <a:off x="137160" y="2311797"/>
            <a:ext cx="118872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34495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64592" y="2311797"/>
            <a:ext cx="11612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7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チーム3</a:t>
            </a:r>
            <a:endParaRPr lang="en-US" sz="700" dirty="0"/>
          </a:p>
        </p:txBody>
      </p:sp>
      <p:sp>
        <p:nvSpPr>
          <p:cNvPr id="17" name="Shape 15"/>
          <p:cNvSpPr/>
          <p:nvPr/>
        </p:nvSpPr>
        <p:spPr>
          <a:xfrm>
            <a:off x="137160" y="2586117"/>
            <a:ext cx="118872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34495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64592" y="2586117"/>
            <a:ext cx="11612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7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チーム4</a:t>
            </a:r>
            <a:endParaRPr lang="en-US" sz="700" dirty="0"/>
          </a:p>
        </p:txBody>
      </p:sp>
      <p:sp>
        <p:nvSpPr>
          <p:cNvPr id="19" name="Shape 17"/>
          <p:cNvSpPr/>
          <p:nvPr/>
        </p:nvSpPr>
        <p:spPr>
          <a:xfrm>
            <a:off x="137160" y="3043317"/>
            <a:ext cx="118872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34495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64592" y="3043317"/>
            <a:ext cx="11612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7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チーム5</a:t>
            </a:r>
            <a:endParaRPr lang="en-US" sz="700" dirty="0"/>
          </a:p>
        </p:txBody>
      </p:sp>
      <p:sp>
        <p:nvSpPr>
          <p:cNvPr id="21" name="Shape 19"/>
          <p:cNvSpPr/>
          <p:nvPr/>
        </p:nvSpPr>
        <p:spPr>
          <a:xfrm>
            <a:off x="137160" y="3317637"/>
            <a:ext cx="118872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34495E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64592" y="3317637"/>
            <a:ext cx="11612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7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チーム6</a:t>
            </a:r>
            <a:endParaRPr lang="en-US" sz="700" dirty="0"/>
          </a:p>
        </p:txBody>
      </p:sp>
      <p:sp>
        <p:nvSpPr>
          <p:cNvPr id="23" name="Shape 21"/>
          <p:cNvSpPr/>
          <p:nvPr/>
        </p:nvSpPr>
        <p:spPr>
          <a:xfrm>
            <a:off x="137160" y="3774837"/>
            <a:ext cx="118872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34495E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64592" y="3774837"/>
            <a:ext cx="11612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7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チーム7</a:t>
            </a:r>
            <a:endParaRPr lang="en-US" sz="700" dirty="0"/>
          </a:p>
        </p:txBody>
      </p:sp>
      <p:sp>
        <p:nvSpPr>
          <p:cNvPr id="25" name="Shape 23"/>
          <p:cNvSpPr/>
          <p:nvPr/>
        </p:nvSpPr>
        <p:spPr>
          <a:xfrm>
            <a:off x="137160" y="4049157"/>
            <a:ext cx="118872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34495E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64592" y="4049157"/>
            <a:ext cx="11612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7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チーム8</a:t>
            </a:r>
            <a:endParaRPr lang="en-US" sz="700" dirty="0"/>
          </a:p>
        </p:txBody>
      </p:sp>
      <p:sp>
        <p:nvSpPr>
          <p:cNvPr id="27" name="Shape 25"/>
          <p:cNvSpPr/>
          <p:nvPr/>
        </p:nvSpPr>
        <p:spPr>
          <a:xfrm>
            <a:off x="1325880" y="1694577"/>
            <a:ext cx="182880" cy="0"/>
          </a:xfrm>
          <a:prstGeom prst="line">
            <a:avLst/>
          </a:prstGeom>
          <a:noFill/>
          <a:ln w="12700">
            <a:solidFill>
              <a:srgbClr val="7F8C8D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325880" y="1968897"/>
            <a:ext cx="182880" cy="0"/>
          </a:xfrm>
          <a:prstGeom prst="line">
            <a:avLst/>
          </a:prstGeom>
          <a:noFill/>
          <a:ln w="12700">
            <a:solidFill>
              <a:srgbClr val="7F8C8D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508760" y="1694577"/>
            <a:ext cx="0" cy="274320"/>
          </a:xfrm>
          <a:prstGeom prst="line">
            <a:avLst/>
          </a:prstGeom>
          <a:noFill/>
          <a:ln w="12700">
            <a:solidFill>
              <a:srgbClr val="7F8C8D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508760" y="1831737"/>
            <a:ext cx="182880" cy="0"/>
          </a:xfrm>
          <a:prstGeom prst="line">
            <a:avLst/>
          </a:prstGeom>
          <a:noFill/>
          <a:ln w="12700">
            <a:solidFill>
              <a:srgbClr val="7F8C8D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325880" y="2426097"/>
            <a:ext cx="182880" cy="0"/>
          </a:xfrm>
          <a:prstGeom prst="line">
            <a:avLst/>
          </a:prstGeom>
          <a:noFill/>
          <a:ln w="12700">
            <a:solidFill>
              <a:srgbClr val="7F8C8D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325880" y="2700417"/>
            <a:ext cx="182880" cy="0"/>
          </a:xfrm>
          <a:prstGeom prst="line">
            <a:avLst/>
          </a:prstGeom>
          <a:noFill/>
          <a:ln w="12700">
            <a:solidFill>
              <a:srgbClr val="7F8C8D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508760" y="2426097"/>
            <a:ext cx="0" cy="274320"/>
          </a:xfrm>
          <a:prstGeom prst="line">
            <a:avLst/>
          </a:prstGeom>
          <a:noFill/>
          <a:ln w="12700">
            <a:solidFill>
              <a:srgbClr val="7F8C8D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508760" y="2563257"/>
            <a:ext cx="182880" cy="0"/>
          </a:xfrm>
          <a:prstGeom prst="line">
            <a:avLst/>
          </a:prstGeom>
          <a:noFill/>
          <a:ln w="12700">
            <a:solidFill>
              <a:srgbClr val="7F8C8D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325880" y="3157617"/>
            <a:ext cx="182880" cy="0"/>
          </a:xfrm>
          <a:prstGeom prst="line">
            <a:avLst/>
          </a:prstGeom>
          <a:noFill/>
          <a:ln w="12700">
            <a:solidFill>
              <a:srgbClr val="7F8C8D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325880" y="3431937"/>
            <a:ext cx="182880" cy="0"/>
          </a:xfrm>
          <a:prstGeom prst="line">
            <a:avLst/>
          </a:prstGeom>
          <a:noFill/>
          <a:ln w="12700">
            <a:solidFill>
              <a:srgbClr val="7F8C8D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1508760" y="3157617"/>
            <a:ext cx="0" cy="274320"/>
          </a:xfrm>
          <a:prstGeom prst="line">
            <a:avLst/>
          </a:prstGeom>
          <a:noFill/>
          <a:ln w="12700">
            <a:solidFill>
              <a:srgbClr val="7F8C8D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1508760" y="3294777"/>
            <a:ext cx="182880" cy="0"/>
          </a:xfrm>
          <a:prstGeom prst="line">
            <a:avLst/>
          </a:prstGeom>
          <a:noFill/>
          <a:ln w="12700">
            <a:solidFill>
              <a:srgbClr val="7F8C8D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1325880" y="3889137"/>
            <a:ext cx="182880" cy="0"/>
          </a:xfrm>
          <a:prstGeom prst="line">
            <a:avLst/>
          </a:prstGeom>
          <a:noFill/>
          <a:ln w="12700">
            <a:solidFill>
              <a:srgbClr val="7F8C8D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325880" y="4163457"/>
            <a:ext cx="182880" cy="0"/>
          </a:xfrm>
          <a:prstGeom prst="line">
            <a:avLst/>
          </a:prstGeom>
          <a:noFill/>
          <a:ln w="12700">
            <a:solidFill>
              <a:srgbClr val="7F8C8D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1508760" y="3889137"/>
            <a:ext cx="0" cy="274320"/>
          </a:xfrm>
          <a:prstGeom prst="line">
            <a:avLst/>
          </a:prstGeom>
          <a:noFill/>
          <a:ln w="12700">
            <a:solidFill>
              <a:srgbClr val="7F8C8D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508760" y="4026297"/>
            <a:ext cx="182880" cy="0"/>
          </a:xfrm>
          <a:prstGeom prst="line">
            <a:avLst/>
          </a:prstGeom>
          <a:noFill/>
          <a:ln w="12700">
            <a:solidFill>
              <a:srgbClr val="7F8C8D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1691640" y="1717437"/>
            <a:ext cx="118872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34495E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1691640" y="2448957"/>
            <a:ext cx="118872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34495E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1691640" y="3180477"/>
            <a:ext cx="118872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34495E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691640" y="3911997"/>
            <a:ext cx="118872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34495E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2880360" y="1831737"/>
            <a:ext cx="182880" cy="0"/>
          </a:xfrm>
          <a:prstGeom prst="line">
            <a:avLst/>
          </a:prstGeom>
          <a:noFill/>
          <a:ln w="12700">
            <a:solidFill>
              <a:srgbClr val="7F8C8D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2880360" y="2563257"/>
            <a:ext cx="182880" cy="0"/>
          </a:xfrm>
          <a:prstGeom prst="line">
            <a:avLst/>
          </a:prstGeom>
          <a:noFill/>
          <a:ln w="12700">
            <a:solidFill>
              <a:srgbClr val="7F8C8D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3063240" y="1831737"/>
            <a:ext cx="0" cy="731520"/>
          </a:xfrm>
          <a:prstGeom prst="line">
            <a:avLst/>
          </a:prstGeom>
          <a:noFill/>
          <a:ln w="12700">
            <a:solidFill>
              <a:srgbClr val="7F8C8D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3063240" y="2197497"/>
            <a:ext cx="182880" cy="0"/>
          </a:xfrm>
          <a:prstGeom prst="line">
            <a:avLst/>
          </a:prstGeom>
          <a:noFill/>
          <a:ln w="12700">
            <a:solidFill>
              <a:srgbClr val="7F8C8D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2880360" y="3294777"/>
            <a:ext cx="182880" cy="0"/>
          </a:xfrm>
          <a:prstGeom prst="line">
            <a:avLst/>
          </a:prstGeom>
          <a:noFill/>
          <a:ln w="12700">
            <a:solidFill>
              <a:srgbClr val="7F8C8D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2880360" y="4026297"/>
            <a:ext cx="182880" cy="0"/>
          </a:xfrm>
          <a:prstGeom prst="line">
            <a:avLst/>
          </a:prstGeom>
          <a:noFill/>
          <a:ln w="12700">
            <a:solidFill>
              <a:srgbClr val="7F8C8D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3063240" y="3294777"/>
            <a:ext cx="0" cy="731520"/>
          </a:xfrm>
          <a:prstGeom prst="line">
            <a:avLst/>
          </a:prstGeom>
          <a:noFill/>
          <a:ln w="12700">
            <a:solidFill>
              <a:srgbClr val="7F8C8D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3063240" y="3660537"/>
            <a:ext cx="182880" cy="0"/>
          </a:xfrm>
          <a:prstGeom prst="line">
            <a:avLst/>
          </a:prstGeom>
          <a:noFill/>
          <a:ln w="12700">
            <a:solidFill>
              <a:srgbClr val="7F8C8D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3246120" y="2083197"/>
            <a:ext cx="1188720" cy="22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67E22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3246120" y="3546237"/>
            <a:ext cx="1188720" cy="22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67E2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7" name="Shape 55"/>
          <p:cNvSpPr/>
          <p:nvPr/>
        </p:nvSpPr>
        <p:spPr>
          <a:xfrm>
            <a:off x="4434840" y="2197497"/>
            <a:ext cx="113696" cy="0"/>
          </a:xfrm>
          <a:prstGeom prst="line">
            <a:avLst/>
          </a:prstGeom>
          <a:noFill/>
          <a:ln w="19050">
            <a:solidFill>
              <a:srgbClr val="E67E22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4434840" y="3660537"/>
            <a:ext cx="113696" cy="0"/>
          </a:xfrm>
          <a:prstGeom prst="line">
            <a:avLst/>
          </a:prstGeom>
          <a:noFill/>
          <a:ln w="19050">
            <a:solidFill>
              <a:srgbClr val="E67E2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9" name="Shape 57"/>
          <p:cNvSpPr/>
          <p:nvPr/>
        </p:nvSpPr>
        <p:spPr>
          <a:xfrm>
            <a:off x="4548536" y="2197497"/>
            <a:ext cx="0" cy="1463040"/>
          </a:xfrm>
          <a:prstGeom prst="line">
            <a:avLst/>
          </a:prstGeom>
          <a:noFill/>
          <a:ln w="19050">
            <a:solidFill>
              <a:srgbClr val="E67E2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0" name="Shape 58"/>
          <p:cNvSpPr/>
          <p:nvPr/>
        </p:nvSpPr>
        <p:spPr>
          <a:xfrm>
            <a:off x="4548536" y="2929017"/>
            <a:ext cx="186364" cy="0"/>
          </a:xfrm>
          <a:prstGeom prst="line">
            <a:avLst/>
          </a:prstGeom>
          <a:noFill/>
          <a:ln w="19050">
            <a:solidFill>
              <a:srgbClr val="E67E2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253D4F78-15F4-145A-5CF2-06D23CEBC9CF}"/>
              </a:ext>
            </a:extLst>
          </p:cNvPr>
          <p:cNvGrpSpPr/>
          <p:nvPr/>
        </p:nvGrpSpPr>
        <p:grpSpPr>
          <a:xfrm>
            <a:off x="4644064" y="2700417"/>
            <a:ext cx="829016" cy="457200"/>
            <a:chOff x="4644064" y="2125980"/>
            <a:chExt cx="829016" cy="457200"/>
          </a:xfrm>
        </p:grpSpPr>
        <p:sp>
          <p:nvSpPr>
            <p:cNvPr id="61" name="Shape 59"/>
            <p:cNvSpPr/>
            <p:nvPr/>
          </p:nvSpPr>
          <p:spPr>
            <a:xfrm>
              <a:off x="4644064" y="2125980"/>
              <a:ext cx="822960" cy="457200"/>
            </a:xfrm>
            <a:prstGeom prst="rect">
              <a:avLst/>
            </a:prstGeom>
            <a:solidFill>
              <a:srgbClr val="E67E22"/>
            </a:solidFill>
            <a:ln/>
            <a:effectLst>
              <a:outerShdw blurRad="38100" dist="127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2" name="Text 60"/>
            <p:cNvSpPr/>
            <p:nvPr/>
          </p:nvSpPr>
          <p:spPr>
            <a:xfrm>
              <a:off x="4650120" y="2125980"/>
              <a:ext cx="822960" cy="4572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2C3E5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優勝</a:t>
              </a:r>
              <a:endParaRPr lang="en-US" sz="1200" dirty="0"/>
            </a:p>
          </p:txBody>
        </p:sp>
      </p:grpSp>
      <p:sp>
        <p:nvSpPr>
          <p:cNvPr id="63" name="Shape 61"/>
          <p:cNvSpPr/>
          <p:nvPr/>
        </p:nvSpPr>
        <p:spPr>
          <a:xfrm>
            <a:off x="5486400" y="713232"/>
            <a:ext cx="3291840" cy="274320"/>
          </a:xfrm>
          <a:prstGeom prst="rect">
            <a:avLst/>
          </a:prstGeom>
          <a:solidFill>
            <a:srgbClr val="2C3E50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64" name="Text 62"/>
          <p:cNvSpPr/>
          <p:nvPr/>
        </p:nvSpPr>
        <p:spPr>
          <a:xfrm>
            <a:off x="5486400" y="71323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チーム成績一覧</a:t>
            </a:r>
            <a:endParaRPr lang="en-US" sz="1000" dirty="0"/>
          </a:p>
        </p:txBody>
      </p:sp>
      <p:graphicFrame>
        <p:nvGraphicFramePr>
          <p:cNvPr id="6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0" y="987552"/>
          <a:ext cx="3291840" cy="1810512"/>
        </p:xfrm>
        <a:graphic>
          <a:graphicData uri="http://schemas.openxmlformats.org/drawingml/2006/table">
            <a:tbl>
              <a:tblPr/>
              <a:tblGrid>
                <a:gridCol w="1005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2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2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0116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チーム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495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勝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495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負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495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得点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495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失点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495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差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49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16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チーム1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16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チーム2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116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チーム3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116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チーム4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116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チーム5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116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チーム6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116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チーム7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116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チーム8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6" name="Shape 63"/>
          <p:cNvSpPr/>
          <p:nvPr/>
        </p:nvSpPr>
        <p:spPr>
          <a:xfrm>
            <a:off x="5486400" y="2935224"/>
            <a:ext cx="3291840" cy="274320"/>
          </a:xfrm>
          <a:prstGeom prst="rect">
            <a:avLst/>
          </a:prstGeom>
          <a:solidFill>
            <a:srgbClr val="34495E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67" name="Text 64"/>
          <p:cNvSpPr/>
          <p:nvPr/>
        </p:nvSpPr>
        <p:spPr>
          <a:xfrm>
            <a:off x="5486400" y="2935224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試合結果</a:t>
            </a:r>
            <a:endParaRPr lang="en-US" sz="1000" dirty="0"/>
          </a:p>
        </p:txBody>
      </p:sp>
      <p:graphicFrame>
        <p:nvGraphicFramePr>
          <p:cNvPr id="68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0" y="3209544"/>
          <a:ext cx="3291840" cy="1584960"/>
        </p:xfrm>
        <a:graphic>
          <a:graphicData uri="http://schemas.openxmlformats.org/drawingml/2006/table">
            <a:tbl>
              <a:tblPr/>
              <a:tblGrid>
                <a:gridCol w="365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No.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495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対戦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495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スコア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495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勝者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49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68</Words>
  <Application>Microsoft Office PowerPoint</Application>
  <PresentationFormat>画面に合わせる (16:9)</PresentationFormat>
  <Paragraphs>42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Arial</vt:lpstr>
      <vt:lpstr>Arial Black</vt:lpstr>
      <vt:lpstr>Office Theme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大会勝敗記録</dc:title>
  <dc:subject>PptxGenJS Presentation</dc:subject>
  <dc:creator>PptxGenJS</dc:creator>
  <cp:lastModifiedBy>隆弘 野邊</cp:lastModifiedBy>
  <cp:revision>2</cp:revision>
  <dcterms:created xsi:type="dcterms:W3CDTF">2026-03-23T21:41:55Z</dcterms:created>
  <dcterms:modified xsi:type="dcterms:W3CDTF">2026-03-23T21:54:06Z</dcterms:modified>
</cp:coreProperties>
</file>