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0" d="100"/>
          <a:sy n="130" d="100"/>
        </p:scale>
        <p:origin x="82" y="3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5315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8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58"/>
          <p:cNvSpPr/>
          <p:nvPr/>
        </p:nvSpPr>
        <p:spPr>
          <a:xfrm>
            <a:off x="4572000" y="1280160"/>
            <a:ext cx="0" cy="438912"/>
          </a:xfrm>
          <a:prstGeom prst="line">
            <a:avLst/>
          </a:prstGeom>
          <a:noFill/>
          <a:ln w="25400">
            <a:solidFill>
              <a:srgbClr val="F5C51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" name="Shape 0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solidFill>
            <a:srgbClr val="0D5016"/>
          </a:solidFill>
          <a:ln/>
        </p:spPr>
      </p:sp>
      <p:sp>
        <p:nvSpPr>
          <p:cNvPr id="3" name="Text 1"/>
          <p:cNvSpPr/>
          <p:nvPr/>
        </p:nvSpPr>
        <p:spPr>
          <a:xfrm>
            <a:off x="182880" y="27432"/>
            <a:ext cx="36576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サッカートーナメント表</a:t>
            </a:r>
            <a:endParaRPr lang="en-US" sz="1700" dirty="0"/>
          </a:p>
        </p:txBody>
      </p:sp>
      <p:sp>
        <p:nvSpPr>
          <p:cNvPr id="4" name="Text 2"/>
          <p:cNvSpPr/>
          <p:nvPr/>
        </p:nvSpPr>
        <p:spPr>
          <a:xfrm>
            <a:off x="3840480" y="64008"/>
            <a:ext cx="51206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F5C5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大会名：＿＿＿＿＿＿＿＿　　開催期間：＿＿年＿＿月＿＿日～＿＿日　　会場：＿＿＿＿＿＿＿＿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152400" y="4251960"/>
            <a:ext cx="914400" cy="256032"/>
          </a:xfrm>
          <a:prstGeom prst="rect">
            <a:avLst/>
          </a:prstGeom>
          <a:solidFill>
            <a:srgbClr val="FFFFFF"/>
          </a:solidFill>
          <a:ln w="9525">
            <a:solidFill>
              <a:srgbClr val="1B8A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52400" y="425196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0D50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チームA</a:t>
            </a:r>
            <a:endParaRPr lang="en-US" sz="750" dirty="0"/>
          </a:p>
        </p:txBody>
      </p:sp>
      <p:sp>
        <p:nvSpPr>
          <p:cNvPr id="7" name="Shape 5"/>
          <p:cNvSpPr/>
          <p:nvPr/>
        </p:nvSpPr>
        <p:spPr>
          <a:xfrm>
            <a:off x="1094232" y="4251960"/>
            <a:ext cx="320040" cy="256032"/>
          </a:xfrm>
          <a:prstGeom prst="rect">
            <a:avLst/>
          </a:prstGeom>
          <a:solidFill>
            <a:srgbClr val="F0F0F0"/>
          </a:solidFill>
          <a:ln w="9525">
            <a:solidFill>
              <a:srgbClr val="1B8A2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4232" y="4251960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00" b="1" dirty="0">
                <a:solidFill>
                  <a:srgbClr val="1B8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vs</a:t>
            </a:r>
            <a:endParaRPr lang="en-US" sz="600" dirty="0"/>
          </a:p>
        </p:txBody>
      </p:sp>
      <p:sp>
        <p:nvSpPr>
          <p:cNvPr id="9" name="Shape 7"/>
          <p:cNvSpPr/>
          <p:nvPr/>
        </p:nvSpPr>
        <p:spPr>
          <a:xfrm>
            <a:off x="1441704" y="4251960"/>
            <a:ext cx="914400" cy="256032"/>
          </a:xfrm>
          <a:prstGeom prst="rect">
            <a:avLst/>
          </a:prstGeom>
          <a:solidFill>
            <a:srgbClr val="FFFFFF"/>
          </a:solidFill>
          <a:ln w="9525">
            <a:solidFill>
              <a:srgbClr val="1B8A2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Text 8"/>
          <p:cNvSpPr/>
          <p:nvPr/>
        </p:nvSpPr>
        <p:spPr>
          <a:xfrm>
            <a:off x="1441704" y="425196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0D50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チームB</a:t>
            </a:r>
            <a:endParaRPr lang="en-US" sz="750" dirty="0"/>
          </a:p>
        </p:txBody>
      </p:sp>
      <p:sp>
        <p:nvSpPr>
          <p:cNvPr id="11" name="Shape 9"/>
          <p:cNvSpPr/>
          <p:nvPr/>
        </p:nvSpPr>
        <p:spPr>
          <a:xfrm>
            <a:off x="129540" y="4050792"/>
            <a:ext cx="320040" cy="164592"/>
          </a:xfrm>
          <a:prstGeom prst="rect">
            <a:avLst/>
          </a:prstGeom>
          <a:solidFill>
            <a:srgbClr val="F1F8E9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29540" y="405079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前半</a:t>
            </a:r>
            <a:endParaRPr lang="en-US" sz="500" dirty="0"/>
          </a:p>
        </p:txBody>
      </p:sp>
      <p:sp>
        <p:nvSpPr>
          <p:cNvPr id="13" name="Shape 11"/>
          <p:cNvSpPr/>
          <p:nvPr/>
        </p:nvSpPr>
        <p:spPr>
          <a:xfrm>
            <a:off x="449580" y="4050792"/>
            <a:ext cx="320040" cy="164592"/>
          </a:xfrm>
          <a:prstGeom prst="rect">
            <a:avLst/>
          </a:prstGeom>
          <a:solidFill>
            <a:srgbClr val="F1F8E9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49580" y="405079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後半</a:t>
            </a:r>
            <a:endParaRPr lang="en-US" sz="500" dirty="0"/>
          </a:p>
        </p:txBody>
      </p:sp>
      <p:sp>
        <p:nvSpPr>
          <p:cNvPr id="15" name="Shape 13"/>
          <p:cNvSpPr/>
          <p:nvPr/>
        </p:nvSpPr>
        <p:spPr>
          <a:xfrm>
            <a:off x="769620" y="4050792"/>
            <a:ext cx="320040" cy="164592"/>
          </a:xfrm>
          <a:prstGeom prst="rect">
            <a:avLst/>
          </a:prstGeom>
          <a:solidFill>
            <a:srgbClr val="F5C518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69620" y="405079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b="1" dirty="0">
                <a:solidFill>
                  <a:srgbClr val="0D50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計</a:t>
            </a:r>
            <a:endParaRPr lang="en-US" sz="500" dirty="0"/>
          </a:p>
        </p:txBody>
      </p:sp>
      <p:sp>
        <p:nvSpPr>
          <p:cNvPr id="17" name="Text 15"/>
          <p:cNvSpPr/>
          <p:nvPr/>
        </p:nvSpPr>
        <p:spPr>
          <a:xfrm>
            <a:off x="1094232" y="405079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B8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1418844" y="4050792"/>
            <a:ext cx="320040" cy="164592"/>
          </a:xfrm>
          <a:prstGeom prst="rect">
            <a:avLst/>
          </a:prstGeom>
          <a:solidFill>
            <a:srgbClr val="F1F8E9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418844" y="405079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前半</a:t>
            </a:r>
            <a:endParaRPr lang="en-US" sz="500" dirty="0"/>
          </a:p>
        </p:txBody>
      </p:sp>
      <p:sp>
        <p:nvSpPr>
          <p:cNvPr id="20" name="Shape 18"/>
          <p:cNvSpPr/>
          <p:nvPr/>
        </p:nvSpPr>
        <p:spPr>
          <a:xfrm>
            <a:off x="1738884" y="4050792"/>
            <a:ext cx="320040" cy="164592"/>
          </a:xfrm>
          <a:prstGeom prst="rect">
            <a:avLst/>
          </a:prstGeom>
          <a:solidFill>
            <a:srgbClr val="F1F8E9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738884" y="405079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後半</a:t>
            </a:r>
            <a:endParaRPr lang="en-US" sz="500" dirty="0"/>
          </a:p>
        </p:txBody>
      </p:sp>
      <p:sp>
        <p:nvSpPr>
          <p:cNvPr id="22" name="Shape 20"/>
          <p:cNvSpPr/>
          <p:nvPr/>
        </p:nvSpPr>
        <p:spPr>
          <a:xfrm>
            <a:off x="2058924" y="4050792"/>
            <a:ext cx="320040" cy="164592"/>
          </a:xfrm>
          <a:prstGeom prst="rect">
            <a:avLst/>
          </a:prstGeom>
          <a:solidFill>
            <a:srgbClr val="F5C518"/>
          </a:solidFill>
          <a:ln w="6350">
            <a:solidFill>
              <a:srgbClr val="BECAD6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3" name="Text 21"/>
          <p:cNvSpPr/>
          <p:nvPr/>
        </p:nvSpPr>
        <p:spPr>
          <a:xfrm>
            <a:off x="2058924" y="405079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b="1" dirty="0">
                <a:solidFill>
                  <a:srgbClr val="0D50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計</a:t>
            </a:r>
            <a:endParaRPr lang="en-US" sz="500" dirty="0"/>
          </a:p>
        </p:txBody>
      </p:sp>
      <p:sp>
        <p:nvSpPr>
          <p:cNvPr id="24" name="Shape 22"/>
          <p:cNvSpPr/>
          <p:nvPr/>
        </p:nvSpPr>
        <p:spPr>
          <a:xfrm>
            <a:off x="2404872" y="4251960"/>
            <a:ext cx="914400" cy="256032"/>
          </a:xfrm>
          <a:prstGeom prst="rect">
            <a:avLst/>
          </a:prstGeom>
          <a:solidFill>
            <a:srgbClr val="FFFFFF"/>
          </a:solidFill>
          <a:ln w="9525">
            <a:solidFill>
              <a:srgbClr val="1B8A2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5" name="Text 23"/>
          <p:cNvSpPr/>
          <p:nvPr/>
        </p:nvSpPr>
        <p:spPr>
          <a:xfrm>
            <a:off x="2404872" y="425196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0D50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チームC</a:t>
            </a:r>
            <a:endParaRPr lang="en-US" sz="750" dirty="0"/>
          </a:p>
        </p:txBody>
      </p:sp>
      <p:sp>
        <p:nvSpPr>
          <p:cNvPr id="26" name="Shape 24"/>
          <p:cNvSpPr/>
          <p:nvPr/>
        </p:nvSpPr>
        <p:spPr>
          <a:xfrm>
            <a:off x="3346704" y="4251960"/>
            <a:ext cx="320040" cy="256032"/>
          </a:xfrm>
          <a:prstGeom prst="rect">
            <a:avLst/>
          </a:prstGeom>
          <a:solidFill>
            <a:srgbClr val="F0F0F0"/>
          </a:solidFill>
          <a:ln w="9525">
            <a:solidFill>
              <a:srgbClr val="1B8A2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346704" y="4251960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00" b="1" dirty="0">
                <a:solidFill>
                  <a:srgbClr val="1B8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vs</a:t>
            </a:r>
            <a:endParaRPr lang="en-US" sz="600" dirty="0"/>
          </a:p>
        </p:txBody>
      </p:sp>
      <p:sp>
        <p:nvSpPr>
          <p:cNvPr id="28" name="Shape 26"/>
          <p:cNvSpPr/>
          <p:nvPr/>
        </p:nvSpPr>
        <p:spPr>
          <a:xfrm>
            <a:off x="3694176" y="4251960"/>
            <a:ext cx="914400" cy="256032"/>
          </a:xfrm>
          <a:prstGeom prst="rect">
            <a:avLst/>
          </a:prstGeom>
          <a:solidFill>
            <a:srgbClr val="FFFFFF"/>
          </a:solidFill>
          <a:ln w="9525">
            <a:solidFill>
              <a:srgbClr val="1B8A2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694176" y="425196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0D50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チームD</a:t>
            </a:r>
            <a:endParaRPr lang="en-US" sz="750" dirty="0"/>
          </a:p>
        </p:txBody>
      </p:sp>
      <p:sp>
        <p:nvSpPr>
          <p:cNvPr id="30" name="Shape 28"/>
          <p:cNvSpPr/>
          <p:nvPr/>
        </p:nvSpPr>
        <p:spPr>
          <a:xfrm>
            <a:off x="2382012" y="4050792"/>
            <a:ext cx="320040" cy="164592"/>
          </a:xfrm>
          <a:prstGeom prst="rect">
            <a:avLst/>
          </a:prstGeom>
          <a:solidFill>
            <a:srgbClr val="F1F8E9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2382012" y="405079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前半</a:t>
            </a:r>
            <a:endParaRPr lang="en-US" sz="500" dirty="0"/>
          </a:p>
        </p:txBody>
      </p:sp>
      <p:sp>
        <p:nvSpPr>
          <p:cNvPr id="32" name="Shape 30"/>
          <p:cNvSpPr/>
          <p:nvPr/>
        </p:nvSpPr>
        <p:spPr>
          <a:xfrm>
            <a:off x="2702052" y="4050792"/>
            <a:ext cx="320040" cy="164592"/>
          </a:xfrm>
          <a:prstGeom prst="rect">
            <a:avLst/>
          </a:prstGeom>
          <a:solidFill>
            <a:srgbClr val="F1F8E9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702052" y="405079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後半</a:t>
            </a:r>
            <a:endParaRPr lang="en-US" sz="500" dirty="0"/>
          </a:p>
        </p:txBody>
      </p:sp>
      <p:sp>
        <p:nvSpPr>
          <p:cNvPr id="34" name="Shape 32"/>
          <p:cNvSpPr/>
          <p:nvPr/>
        </p:nvSpPr>
        <p:spPr>
          <a:xfrm>
            <a:off x="3022092" y="4050792"/>
            <a:ext cx="320040" cy="164592"/>
          </a:xfrm>
          <a:prstGeom prst="rect">
            <a:avLst/>
          </a:prstGeom>
          <a:solidFill>
            <a:srgbClr val="F5C518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3022092" y="405079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b="1" dirty="0">
                <a:solidFill>
                  <a:srgbClr val="0D50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計</a:t>
            </a:r>
            <a:endParaRPr lang="en-US" sz="500" dirty="0"/>
          </a:p>
        </p:txBody>
      </p:sp>
      <p:sp>
        <p:nvSpPr>
          <p:cNvPr id="36" name="Text 34"/>
          <p:cNvSpPr/>
          <p:nvPr/>
        </p:nvSpPr>
        <p:spPr>
          <a:xfrm>
            <a:off x="3346704" y="405079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B8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</a:t>
            </a:r>
            <a:endParaRPr lang="en-US" sz="800" dirty="0"/>
          </a:p>
        </p:txBody>
      </p:sp>
      <p:sp>
        <p:nvSpPr>
          <p:cNvPr id="37" name="Shape 35"/>
          <p:cNvSpPr/>
          <p:nvPr/>
        </p:nvSpPr>
        <p:spPr>
          <a:xfrm>
            <a:off x="3671316" y="4050792"/>
            <a:ext cx="320040" cy="164592"/>
          </a:xfrm>
          <a:prstGeom prst="rect">
            <a:avLst/>
          </a:prstGeom>
          <a:solidFill>
            <a:srgbClr val="F1F8E9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3671316" y="405079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前半</a:t>
            </a:r>
            <a:endParaRPr lang="en-US" sz="500" dirty="0"/>
          </a:p>
        </p:txBody>
      </p:sp>
      <p:sp>
        <p:nvSpPr>
          <p:cNvPr id="39" name="Shape 37"/>
          <p:cNvSpPr/>
          <p:nvPr/>
        </p:nvSpPr>
        <p:spPr>
          <a:xfrm>
            <a:off x="3991356" y="4050792"/>
            <a:ext cx="320040" cy="164592"/>
          </a:xfrm>
          <a:prstGeom prst="rect">
            <a:avLst/>
          </a:prstGeom>
          <a:solidFill>
            <a:srgbClr val="F1F8E9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3991356" y="405079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後半</a:t>
            </a:r>
            <a:endParaRPr lang="en-US" sz="500" dirty="0"/>
          </a:p>
        </p:txBody>
      </p:sp>
      <p:sp>
        <p:nvSpPr>
          <p:cNvPr id="41" name="Shape 39"/>
          <p:cNvSpPr/>
          <p:nvPr/>
        </p:nvSpPr>
        <p:spPr>
          <a:xfrm>
            <a:off x="4311396" y="4050792"/>
            <a:ext cx="320040" cy="164592"/>
          </a:xfrm>
          <a:prstGeom prst="rect">
            <a:avLst/>
          </a:prstGeom>
          <a:solidFill>
            <a:srgbClr val="F5C518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4311396" y="405079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b="1" dirty="0">
                <a:solidFill>
                  <a:srgbClr val="0D50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計</a:t>
            </a:r>
            <a:endParaRPr lang="en-US" sz="500" dirty="0"/>
          </a:p>
        </p:txBody>
      </p:sp>
      <p:sp>
        <p:nvSpPr>
          <p:cNvPr id="43" name="Shape 41"/>
          <p:cNvSpPr/>
          <p:nvPr/>
        </p:nvSpPr>
        <p:spPr>
          <a:xfrm>
            <a:off x="4634484" y="4251960"/>
            <a:ext cx="914400" cy="256032"/>
          </a:xfrm>
          <a:prstGeom prst="rect">
            <a:avLst/>
          </a:prstGeom>
          <a:solidFill>
            <a:srgbClr val="FFFFFF"/>
          </a:solidFill>
          <a:ln w="9525">
            <a:solidFill>
              <a:srgbClr val="1B8A2A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4634484" y="425196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0D50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チームE</a:t>
            </a:r>
            <a:endParaRPr lang="en-US" sz="750" dirty="0"/>
          </a:p>
        </p:txBody>
      </p:sp>
      <p:sp>
        <p:nvSpPr>
          <p:cNvPr id="45" name="Shape 43"/>
          <p:cNvSpPr/>
          <p:nvPr/>
        </p:nvSpPr>
        <p:spPr>
          <a:xfrm>
            <a:off x="5576316" y="4251960"/>
            <a:ext cx="320040" cy="256032"/>
          </a:xfrm>
          <a:prstGeom prst="rect">
            <a:avLst/>
          </a:prstGeom>
          <a:solidFill>
            <a:srgbClr val="F0F0F0"/>
          </a:solidFill>
          <a:ln w="9525">
            <a:solidFill>
              <a:srgbClr val="1B8A2A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5576316" y="4251960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00" b="1" dirty="0">
                <a:solidFill>
                  <a:srgbClr val="1B8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vs</a:t>
            </a:r>
            <a:endParaRPr lang="en-US" sz="600" dirty="0"/>
          </a:p>
        </p:txBody>
      </p:sp>
      <p:sp>
        <p:nvSpPr>
          <p:cNvPr id="47" name="Shape 45"/>
          <p:cNvSpPr/>
          <p:nvPr/>
        </p:nvSpPr>
        <p:spPr>
          <a:xfrm>
            <a:off x="5923788" y="4251960"/>
            <a:ext cx="914400" cy="256032"/>
          </a:xfrm>
          <a:prstGeom prst="rect">
            <a:avLst/>
          </a:prstGeom>
          <a:solidFill>
            <a:srgbClr val="FFFFFF"/>
          </a:solidFill>
          <a:ln w="9525">
            <a:solidFill>
              <a:srgbClr val="1B8A2A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5923788" y="425196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0D50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チームF</a:t>
            </a:r>
            <a:endParaRPr lang="en-US" sz="750" dirty="0"/>
          </a:p>
        </p:txBody>
      </p:sp>
      <p:sp>
        <p:nvSpPr>
          <p:cNvPr id="49" name="Shape 47"/>
          <p:cNvSpPr/>
          <p:nvPr/>
        </p:nvSpPr>
        <p:spPr>
          <a:xfrm>
            <a:off x="4611624" y="4050792"/>
            <a:ext cx="320040" cy="164592"/>
          </a:xfrm>
          <a:prstGeom prst="rect">
            <a:avLst/>
          </a:prstGeom>
          <a:solidFill>
            <a:srgbClr val="F1F8E9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4611624" y="405079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前半</a:t>
            </a:r>
            <a:endParaRPr lang="en-US" sz="500" dirty="0"/>
          </a:p>
        </p:txBody>
      </p:sp>
      <p:sp>
        <p:nvSpPr>
          <p:cNvPr id="51" name="Shape 49"/>
          <p:cNvSpPr/>
          <p:nvPr/>
        </p:nvSpPr>
        <p:spPr>
          <a:xfrm>
            <a:off x="4931664" y="4050792"/>
            <a:ext cx="320040" cy="164592"/>
          </a:xfrm>
          <a:prstGeom prst="rect">
            <a:avLst/>
          </a:prstGeom>
          <a:solidFill>
            <a:srgbClr val="F1F8E9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4931664" y="405079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後半</a:t>
            </a:r>
            <a:endParaRPr lang="en-US" sz="500" dirty="0"/>
          </a:p>
        </p:txBody>
      </p:sp>
      <p:sp>
        <p:nvSpPr>
          <p:cNvPr id="53" name="Shape 51"/>
          <p:cNvSpPr/>
          <p:nvPr/>
        </p:nvSpPr>
        <p:spPr>
          <a:xfrm>
            <a:off x="5251704" y="4050792"/>
            <a:ext cx="320040" cy="164592"/>
          </a:xfrm>
          <a:prstGeom prst="rect">
            <a:avLst/>
          </a:prstGeom>
          <a:solidFill>
            <a:srgbClr val="F5C518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5251704" y="405079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b="1" dirty="0">
                <a:solidFill>
                  <a:srgbClr val="0D50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計</a:t>
            </a:r>
            <a:endParaRPr lang="en-US" sz="500" dirty="0"/>
          </a:p>
        </p:txBody>
      </p:sp>
      <p:sp>
        <p:nvSpPr>
          <p:cNvPr id="55" name="Text 53"/>
          <p:cNvSpPr/>
          <p:nvPr/>
        </p:nvSpPr>
        <p:spPr>
          <a:xfrm>
            <a:off x="5576316" y="405079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B8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</a:t>
            </a:r>
            <a:endParaRPr lang="en-US" sz="800" dirty="0"/>
          </a:p>
        </p:txBody>
      </p:sp>
      <p:sp>
        <p:nvSpPr>
          <p:cNvPr id="56" name="Shape 54"/>
          <p:cNvSpPr/>
          <p:nvPr/>
        </p:nvSpPr>
        <p:spPr>
          <a:xfrm>
            <a:off x="5900928" y="4050792"/>
            <a:ext cx="320040" cy="164592"/>
          </a:xfrm>
          <a:prstGeom prst="rect">
            <a:avLst/>
          </a:prstGeom>
          <a:solidFill>
            <a:srgbClr val="F1F8E9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5900928" y="405079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前半</a:t>
            </a:r>
            <a:endParaRPr lang="en-US" sz="500" dirty="0"/>
          </a:p>
        </p:txBody>
      </p:sp>
      <p:sp>
        <p:nvSpPr>
          <p:cNvPr id="58" name="Shape 56"/>
          <p:cNvSpPr/>
          <p:nvPr/>
        </p:nvSpPr>
        <p:spPr>
          <a:xfrm>
            <a:off x="6220968" y="4050792"/>
            <a:ext cx="320040" cy="164592"/>
          </a:xfrm>
          <a:prstGeom prst="rect">
            <a:avLst/>
          </a:prstGeom>
          <a:solidFill>
            <a:srgbClr val="F1F8E9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6220968" y="405079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後半</a:t>
            </a:r>
            <a:endParaRPr lang="en-US" sz="500" dirty="0"/>
          </a:p>
        </p:txBody>
      </p:sp>
      <p:sp>
        <p:nvSpPr>
          <p:cNvPr id="60" name="Shape 58"/>
          <p:cNvSpPr/>
          <p:nvPr/>
        </p:nvSpPr>
        <p:spPr>
          <a:xfrm>
            <a:off x="6541008" y="4050792"/>
            <a:ext cx="320040" cy="164592"/>
          </a:xfrm>
          <a:prstGeom prst="rect">
            <a:avLst/>
          </a:prstGeom>
          <a:solidFill>
            <a:srgbClr val="F5C518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6541008" y="405079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b="1" dirty="0">
                <a:solidFill>
                  <a:srgbClr val="0D50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計</a:t>
            </a:r>
            <a:endParaRPr lang="en-US" sz="500" dirty="0"/>
          </a:p>
        </p:txBody>
      </p:sp>
      <p:sp>
        <p:nvSpPr>
          <p:cNvPr id="62" name="Shape 60"/>
          <p:cNvSpPr/>
          <p:nvPr/>
        </p:nvSpPr>
        <p:spPr>
          <a:xfrm>
            <a:off x="6886956" y="4251960"/>
            <a:ext cx="914400" cy="256032"/>
          </a:xfrm>
          <a:prstGeom prst="rect">
            <a:avLst/>
          </a:prstGeom>
          <a:solidFill>
            <a:srgbClr val="FFFFFF"/>
          </a:solidFill>
          <a:ln w="9525">
            <a:solidFill>
              <a:srgbClr val="1B8A2A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886956" y="425196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0D50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チームG</a:t>
            </a:r>
            <a:endParaRPr lang="en-US" sz="750" dirty="0"/>
          </a:p>
        </p:txBody>
      </p:sp>
      <p:sp>
        <p:nvSpPr>
          <p:cNvPr id="64" name="Shape 62"/>
          <p:cNvSpPr/>
          <p:nvPr/>
        </p:nvSpPr>
        <p:spPr>
          <a:xfrm>
            <a:off x="7828788" y="4251960"/>
            <a:ext cx="320040" cy="256032"/>
          </a:xfrm>
          <a:prstGeom prst="rect">
            <a:avLst/>
          </a:prstGeom>
          <a:solidFill>
            <a:srgbClr val="F0F0F0"/>
          </a:solidFill>
          <a:ln w="9525">
            <a:solidFill>
              <a:srgbClr val="1B8A2A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7828788" y="4251960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00" b="1" dirty="0">
                <a:solidFill>
                  <a:srgbClr val="1B8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vs</a:t>
            </a:r>
            <a:endParaRPr lang="en-US" sz="600" dirty="0"/>
          </a:p>
        </p:txBody>
      </p:sp>
      <p:sp>
        <p:nvSpPr>
          <p:cNvPr id="66" name="Shape 64"/>
          <p:cNvSpPr/>
          <p:nvPr/>
        </p:nvSpPr>
        <p:spPr>
          <a:xfrm>
            <a:off x="8176260" y="4251960"/>
            <a:ext cx="914400" cy="256032"/>
          </a:xfrm>
          <a:prstGeom prst="rect">
            <a:avLst/>
          </a:prstGeom>
          <a:solidFill>
            <a:srgbClr val="FFFFFF"/>
          </a:solidFill>
          <a:ln w="9525">
            <a:solidFill>
              <a:srgbClr val="1B8A2A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8176260" y="425196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0D50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チームH</a:t>
            </a:r>
            <a:endParaRPr lang="en-US" sz="750" dirty="0"/>
          </a:p>
        </p:txBody>
      </p:sp>
      <p:sp>
        <p:nvSpPr>
          <p:cNvPr id="68" name="Shape 66"/>
          <p:cNvSpPr/>
          <p:nvPr/>
        </p:nvSpPr>
        <p:spPr>
          <a:xfrm>
            <a:off x="6864096" y="4050792"/>
            <a:ext cx="320040" cy="164592"/>
          </a:xfrm>
          <a:prstGeom prst="rect">
            <a:avLst/>
          </a:prstGeom>
          <a:solidFill>
            <a:srgbClr val="F1F8E9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6864096" y="405079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前半</a:t>
            </a:r>
            <a:endParaRPr lang="en-US" sz="500" dirty="0"/>
          </a:p>
        </p:txBody>
      </p:sp>
      <p:sp>
        <p:nvSpPr>
          <p:cNvPr id="70" name="Shape 68"/>
          <p:cNvSpPr/>
          <p:nvPr/>
        </p:nvSpPr>
        <p:spPr>
          <a:xfrm>
            <a:off x="7184136" y="4050792"/>
            <a:ext cx="320040" cy="164592"/>
          </a:xfrm>
          <a:prstGeom prst="rect">
            <a:avLst/>
          </a:prstGeom>
          <a:solidFill>
            <a:srgbClr val="F1F8E9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71" name="Text 69"/>
          <p:cNvSpPr/>
          <p:nvPr/>
        </p:nvSpPr>
        <p:spPr>
          <a:xfrm>
            <a:off x="7184136" y="405079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後半</a:t>
            </a:r>
            <a:endParaRPr lang="en-US" sz="500" dirty="0"/>
          </a:p>
        </p:txBody>
      </p:sp>
      <p:sp>
        <p:nvSpPr>
          <p:cNvPr id="72" name="Shape 70"/>
          <p:cNvSpPr/>
          <p:nvPr/>
        </p:nvSpPr>
        <p:spPr>
          <a:xfrm>
            <a:off x="7504176" y="4050792"/>
            <a:ext cx="320040" cy="164592"/>
          </a:xfrm>
          <a:prstGeom prst="rect">
            <a:avLst/>
          </a:prstGeom>
          <a:solidFill>
            <a:srgbClr val="F5C518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73" name="Text 71"/>
          <p:cNvSpPr/>
          <p:nvPr/>
        </p:nvSpPr>
        <p:spPr>
          <a:xfrm>
            <a:off x="7504176" y="405079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b="1" dirty="0">
                <a:solidFill>
                  <a:srgbClr val="0D50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計</a:t>
            </a:r>
            <a:endParaRPr lang="en-US" sz="500" dirty="0"/>
          </a:p>
        </p:txBody>
      </p:sp>
      <p:sp>
        <p:nvSpPr>
          <p:cNvPr id="74" name="Text 72"/>
          <p:cNvSpPr/>
          <p:nvPr/>
        </p:nvSpPr>
        <p:spPr>
          <a:xfrm>
            <a:off x="7828788" y="405079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B8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</a:t>
            </a:r>
            <a:endParaRPr lang="en-US" sz="800" dirty="0"/>
          </a:p>
        </p:txBody>
      </p:sp>
      <p:sp>
        <p:nvSpPr>
          <p:cNvPr id="75" name="Shape 73"/>
          <p:cNvSpPr/>
          <p:nvPr/>
        </p:nvSpPr>
        <p:spPr>
          <a:xfrm>
            <a:off x="8153400" y="4050792"/>
            <a:ext cx="320040" cy="164592"/>
          </a:xfrm>
          <a:prstGeom prst="rect">
            <a:avLst/>
          </a:prstGeom>
          <a:solidFill>
            <a:srgbClr val="F1F8E9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76" name="Text 74"/>
          <p:cNvSpPr/>
          <p:nvPr/>
        </p:nvSpPr>
        <p:spPr>
          <a:xfrm>
            <a:off x="8153400" y="405079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前半</a:t>
            </a:r>
            <a:endParaRPr lang="en-US" sz="500" dirty="0"/>
          </a:p>
        </p:txBody>
      </p:sp>
      <p:sp>
        <p:nvSpPr>
          <p:cNvPr id="77" name="Shape 75"/>
          <p:cNvSpPr/>
          <p:nvPr/>
        </p:nvSpPr>
        <p:spPr>
          <a:xfrm>
            <a:off x="8473440" y="4050792"/>
            <a:ext cx="320040" cy="164592"/>
          </a:xfrm>
          <a:prstGeom prst="rect">
            <a:avLst/>
          </a:prstGeom>
          <a:solidFill>
            <a:srgbClr val="F1F8E9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78" name="Text 76"/>
          <p:cNvSpPr/>
          <p:nvPr/>
        </p:nvSpPr>
        <p:spPr>
          <a:xfrm>
            <a:off x="8473440" y="405079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後半</a:t>
            </a:r>
            <a:endParaRPr lang="en-US" sz="500" dirty="0"/>
          </a:p>
        </p:txBody>
      </p:sp>
      <p:sp>
        <p:nvSpPr>
          <p:cNvPr id="79" name="Shape 77"/>
          <p:cNvSpPr/>
          <p:nvPr/>
        </p:nvSpPr>
        <p:spPr>
          <a:xfrm>
            <a:off x="8793480" y="4050792"/>
            <a:ext cx="320040" cy="164592"/>
          </a:xfrm>
          <a:prstGeom prst="rect">
            <a:avLst/>
          </a:prstGeom>
          <a:solidFill>
            <a:srgbClr val="F5C518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80" name="Text 78"/>
          <p:cNvSpPr/>
          <p:nvPr/>
        </p:nvSpPr>
        <p:spPr>
          <a:xfrm>
            <a:off x="8793480" y="405079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b="1" dirty="0">
                <a:solidFill>
                  <a:srgbClr val="0D50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計</a:t>
            </a:r>
            <a:endParaRPr lang="en-US" sz="500" dirty="0"/>
          </a:p>
        </p:txBody>
      </p:sp>
      <p:sp>
        <p:nvSpPr>
          <p:cNvPr id="81" name="Shape 79"/>
          <p:cNvSpPr/>
          <p:nvPr/>
        </p:nvSpPr>
        <p:spPr>
          <a:xfrm>
            <a:off x="274320" y="3771900"/>
            <a:ext cx="8595360" cy="182880"/>
          </a:xfrm>
          <a:prstGeom prst="rect">
            <a:avLst/>
          </a:prstGeom>
          <a:solidFill>
            <a:srgbClr val="1B8A2A"/>
          </a:solidFill>
          <a:ln/>
        </p:spPr>
      </p:sp>
      <p:sp>
        <p:nvSpPr>
          <p:cNvPr id="82" name="Text 80"/>
          <p:cNvSpPr/>
          <p:nvPr/>
        </p:nvSpPr>
        <p:spPr>
          <a:xfrm>
            <a:off x="274320" y="3771900"/>
            <a:ext cx="8595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1回戦</a:t>
            </a:r>
            <a:endParaRPr lang="en-US" sz="800" dirty="0"/>
          </a:p>
        </p:txBody>
      </p:sp>
      <p:sp>
        <p:nvSpPr>
          <p:cNvPr id="83" name="Shape 81"/>
          <p:cNvSpPr/>
          <p:nvPr/>
        </p:nvSpPr>
        <p:spPr>
          <a:xfrm>
            <a:off x="1274826" y="3063240"/>
            <a:ext cx="914400" cy="256032"/>
          </a:xfrm>
          <a:prstGeom prst="rect">
            <a:avLst/>
          </a:prstGeom>
          <a:solidFill>
            <a:srgbClr val="FFFFFF"/>
          </a:solidFill>
          <a:ln w="9525">
            <a:solidFill>
              <a:srgbClr val="1B8A2A"/>
            </a:solidFill>
            <a:prstDash val="solid"/>
          </a:ln>
        </p:spPr>
      </p:sp>
      <p:sp>
        <p:nvSpPr>
          <p:cNvPr id="84" name="Text 82"/>
          <p:cNvSpPr/>
          <p:nvPr/>
        </p:nvSpPr>
        <p:spPr>
          <a:xfrm>
            <a:off x="1274826" y="3063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0D50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勝者1</a:t>
            </a:r>
            <a:endParaRPr lang="en-US" sz="750" dirty="0"/>
          </a:p>
        </p:txBody>
      </p:sp>
      <p:sp>
        <p:nvSpPr>
          <p:cNvPr id="85" name="Shape 83"/>
          <p:cNvSpPr/>
          <p:nvPr/>
        </p:nvSpPr>
        <p:spPr>
          <a:xfrm>
            <a:off x="2216658" y="3063240"/>
            <a:ext cx="320040" cy="256032"/>
          </a:xfrm>
          <a:prstGeom prst="rect">
            <a:avLst/>
          </a:prstGeom>
          <a:solidFill>
            <a:srgbClr val="F0F0F0"/>
          </a:solidFill>
          <a:ln w="9525">
            <a:solidFill>
              <a:srgbClr val="1B8A2A"/>
            </a:solidFill>
            <a:prstDash val="solid"/>
          </a:ln>
        </p:spPr>
      </p:sp>
      <p:sp>
        <p:nvSpPr>
          <p:cNvPr id="86" name="Text 84"/>
          <p:cNvSpPr/>
          <p:nvPr/>
        </p:nvSpPr>
        <p:spPr>
          <a:xfrm>
            <a:off x="2216658" y="3063240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00" b="1" dirty="0">
                <a:solidFill>
                  <a:srgbClr val="1B8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vs</a:t>
            </a:r>
            <a:endParaRPr lang="en-US" sz="600" dirty="0"/>
          </a:p>
        </p:txBody>
      </p:sp>
      <p:sp>
        <p:nvSpPr>
          <p:cNvPr id="87" name="Shape 85"/>
          <p:cNvSpPr/>
          <p:nvPr/>
        </p:nvSpPr>
        <p:spPr>
          <a:xfrm>
            <a:off x="2564130" y="3063240"/>
            <a:ext cx="914400" cy="256032"/>
          </a:xfrm>
          <a:prstGeom prst="rect">
            <a:avLst/>
          </a:prstGeom>
          <a:solidFill>
            <a:srgbClr val="FFFFFF"/>
          </a:solidFill>
          <a:ln w="9525">
            <a:solidFill>
              <a:srgbClr val="1B8A2A"/>
            </a:solidFill>
            <a:prstDash val="solid"/>
          </a:ln>
        </p:spPr>
      </p:sp>
      <p:sp>
        <p:nvSpPr>
          <p:cNvPr id="88" name="Text 86"/>
          <p:cNvSpPr/>
          <p:nvPr/>
        </p:nvSpPr>
        <p:spPr>
          <a:xfrm>
            <a:off x="2564130" y="3063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0D50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勝者2</a:t>
            </a:r>
            <a:endParaRPr lang="en-US" sz="750" dirty="0"/>
          </a:p>
        </p:txBody>
      </p:sp>
      <p:sp>
        <p:nvSpPr>
          <p:cNvPr id="89" name="Shape 87"/>
          <p:cNvSpPr/>
          <p:nvPr/>
        </p:nvSpPr>
        <p:spPr>
          <a:xfrm>
            <a:off x="1251966" y="2862072"/>
            <a:ext cx="320040" cy="164592"/>
          </a:xfrm>
          <a:prstGeom prst="rect">
            <a:avLst/>
          </a:prstGeom>
          <a:solidFill>
            <a:srgbClr val="F1F8E9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90" name="Text 88"/>
          <p:cNvSpPr/>
          <p:nvPr/>
        </p:nvSpPr>
        <p:spPr>
          <a:xfrm>
            <a:off x="1251966" y="28620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前半</a:t>
            </a:r>
            <a:endParaRPr lang="en-US" sz="500" dirty="0"/>
          </a:p>
        </p:txBody>
      </p:sp>
      <p:sp>
        <p:nvSpPr>
          <p:cNvPr id="91" name="Shape 89"/>
          <p:cNvSpPr/>
          <p:nvPr/>
        </p:nvSpPr>
        <p:spPr>
          <a:xfrm>
            <a:off x="1572006" y="2862072"/>
            <a:ext cx="320040" cy="164592"/>
          </a:xfrm>
          <a:prstGeom prst="rect">
            <a:avLst/>
          </a:prstGeom>
          <a:solidFill>
            <a:srgbClr val="F1F8E9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572006" y="28620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後半</a:t>
            </a:r>
            <a:endParaRPr lang="en-US" sz="500" dirty="0"/>
          </a:p>
        </p:txBody>
      </p:sp>
      <p:sp>
        <p:nvSpPr>
          <p:cNvPr id="93" name="Shape 91"/>
          <p:cNvSpPr/>
          <p:nvPr/>
        </p:nvSpPr>
        <p:spPr>
          <a:xfrm>
            <a:off x="1892046" y="2862072"/>
            <a:ext cx="320040" cy="164592"/>
          </a:xfrm>
          <a:prstGeom prst="rect">
            <a:avLst/>
          </a:prstGeom>
          <a:solidFill>
            <a:srgbClr val="F5C518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94" name="Text 92"/>
          <p:cNvSpPr/>
          <p:nvPr/>
        </p:nvSpPr>
        <p:spPr>
          <a:xfrm>
            <a:off x="1892046" y="28620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b="1" dirty="0">
                <a:solidFill>
                  <a:srgbClr val="0D50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計</a:t>
            </a:r>
            <a:endParaRPr lang="en-US" sz="500" dirty="0"/>
          </a:p>
        </p:txBody>
      </p:sp>
      <p:sp>
        <p:nvSpPr>
          <p:cNvPr id="95" name="Text 93"/>
          <p:cNvSpPr/>
          <p:nvPr/>
        </p:nvSpPr>
        <p:spPr>
          <a:xfrm>
            <a:off x="2216658" y="28620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B8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</a:t>
            </a:r>
            <a:endParaRPr lang="en-US" sz="800" dirty="0"/>
          </a:p>
        </p:txBody>
      </p:sp>
      <p:sp>
        <p:nvSpPr>
          <p:cNvPr id="96" name="Shape 94"/>
          <p:cNvSpPr/>
          <p:nvPr/>
        </p:nvSpPr>
        <p:spPr>
          <a:xfrm>
            <a:off x="2541270" y="2862072"/>
            <a:ext cx="320040" cy="164592"/>
          </a:xfrm>
          <a:prstGeom prst="rect">
            <a:avLst/>
          </a:prstGeom>
          <a:solidFill>
            <a:srgbClr val="F1F8E9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97" name="Text 95"/>
          <p:cNvSpPr/>
          <p:nvPr/>
        </p:nvSpPr>
        <p:spPr>
          <a:xfrm>
            <a:off x="2541270" y="28620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前半</a:t>
            </a:r>
            <a:endParaRPr lang="en-US" sz="500" dirty="0"/>
          </a:p>
        </p:txBody>
      </p:sp>
      <p:sp>
        <p:nvSpPr>
          <p:cNvPr id="98" name="Shape 96"/>
          <p:cNvSpPr/>
          <p:nvPr/>
        </p:nvSpPr>
        <p:spPr>
          <a:xfrm>
            <a:off x="2861310" y="2862072"/>
            <a:ext cx="320040" cy="164592"/>
          </a:xfrm>
          <a:prstGeom prst="rect">
            <a:avLst/>
          </a:prstGeom>
          <a:solidFill>
            <a:srgbClr val="F1F8E9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99" name="Text 97"/>
          <p:cNvSpPr/>
          <p:nvPr/>
        </p:nvSpPr>
        <p:spPr>
          <a:xfrm>
            <a:off x="2861310" y="28620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後半</a:t>
            </a:r>
            <a:endParaRPr lang="en-US" sz="500" dirty="0"/>
          </a:p>
        </p:txBody>
      </p:sp>
      <p:sp>
        <p:nvSpPr>
          <p:cNvPr id="100" name="Shape 98"/>
          <p:cNvSpPr/>
          <p:nvPr/>
        </p:nvSpPr>
        <p:spPr>
          <a:xfrm>
            <a:off x="3181350" y="2862072"/>
            <a:ext cx="320040" cy="164592"/>
          </a:xfrm>
          <a:prstGeom prst="rect">
            <a:avLst/>
          </a:prstGeom>
          <a:solidFill>
            <a:srgbClr val="F5C518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01" name="Text 99"/>
          <p:cNvSpPr/>
          <p:nvPr/>
        </p:nvSpPr>
        <p:spPr>
          <a:xfrm>
            <a:off x="3181350" y="28620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b="1" dirty="0">
                <a:solidFill>
                  <a:srgbClr val="0D50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計</a:t>
            </a:r>
            <a:endParaRPr lang="en-US" sz="500" dirty="0"/>
          </a:p>
        </p:txBody>
      </p:sp>
      <p:sp>
        <p:nvSpPr>
          <p:cNvPr id="102" name="Shape 100"/>
          <p:cNvSpPr/>
          <p:nvPr/>
        </p:nvSpPr>
        <p:spPr>
          <a:xfrm>
            <a:off x="5756910" y="3063240"/>
            <a:ext cx="914400" cy="256032"/>
          </a:xfrm>
          <a:prstGeom prst="rect">
            <a:avLst/>
          </a:prstGeom>
          <a:solidFill>
            <a:srgbClr val="FFFFFF"/>
          </a:solidFill>
          <a:ln w="9525">
            <a:solidFill>
              <a:srgbClr val="1B8A2A"/>
            </a:solidFill>
            <a:prstDash val="solid"/>
          </a:ln>
        </p:spPr>
      </p:sp>
      <p:sp>
        <p:nvSpPr>
          <p:cNvPr id="103" name="Text 101"/>
          <p:cNvSpPr/>
          <p:nvPr/>
        </p:nvSpPr>
        <p:spPr>
          <a:xfrm>
            <a:off x="5756910" y="3063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0D50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勝者3</a:t>
            </a:r>
            <a:endParaRPr lang="en-US" sz="750" dirty="0"/>
          </a:p>
        </p:txBody>
      </p:sp>
      <p:sp>
        <p:nvSpPr>
          <p:cNvPr id="104" name="Shape 102"/>
          <p:cNvSpPr/>
          <p:nvPr/>
        </p:nvSpPr>
        <p:spPr>
          <a:xfrm>
            <a:off x="6698742" y="3063240"/>
            <a:ext cx="320040" cy="256032"/>
          </a:xfrm>
          <a:prstGeom prst="rect">
            <a:avLst/>
          </a:prstGeom>
          <a:solidFill>
            <a:srgbClr val="F0F0F0"/>
          </a:solidFill>
          <a:ln w="9525">
            <a:solidFill>
              <a:srgbClr val="1B8A2A"/>
            </a:solidFill>
            <a:prstDash val="solid"/>
          </a:ln>
        </p:spPr>
      </p:sp>
      <p:sp>
        <p:nvSpPr>
          <p:cNvPr id="105" name="Text 103"/>
          <p:cNvSpPr/>
          <p:nvPr/>
        </p:nvSpPr>
        <p:spPr>
          <a:xfrm>
            <a:off x="6698742" y="3063240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00" b="1" dirty="0">
                <a:solidFill>
                  <a:srgbClr val="1B8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vs</a:t>
            </a:r>
            <a:endParaRPr lang="en-US" sz="600" dirty="0"/>
          </a:p>
        </p:txBody>
      </p:sp>
      <p:sp>
        <p:nvSpPr>
          <p:cNvPr id="106" name="Shape 104"/>
          <p:cNvSpPr/>
          <p:nvPr/>
        </p:nvSpPr>
        <p:spPr>
          <a:xfrm>
            <a:off x="7046214" y="3063240"/>
            <a:ext cx="914400" cy="256032"/>
          </a:xfrm>
          <a:prstGeom prst="rect">
            <a:avLst/>
          </a:prstGeom>
          <a:solidFill>
            <a:srgbClr val="FFFFFF"/>
          </a:solidFill>
          <a:ln w="9525">
            <a:solidFill>
              <a:srgbClr val="1B8A2A"/>
            </a:solidFill>
            <a:prstDash val="solid"/>
          </a:ln>
        </p:spPr>
      </p:sp>
      <p:sp>
        <p:nvSpPr>
          <p:cNvPr id="107" name="Text 105"/>
          <p:cNvSpPr/>
          <p:nvPr/>
        </p:nvSpPr>
        <p:spPr>
          <a:xfrm>
            <a:off x="7046214" y="3063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0D50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勝者4</a:t>
            </a:r>
            <a:endParaRPr lang="en-US" sz="750" dirty="0"/>
          </a:p>
        </p:txBody>
      </p:sp>
      <p:sp>
        <p:nvSpPr>
          <p:cNvPr id="108" name="Shape 106"/>
          <p:cNvSpPr/>
          <p:nvPr/>
        </p:nvSpPr>
        <p:spPr>
          <a:xfrm>
            <a:off x="5734050" y="2862072"/>
            <a:ext cx="320040" cy="164592"/>
          </a:xfrm>
          <a:prstGeom prst="rect">
            <a:avLst/>
          </a:prstGeom>
          <a:solidFill>
            <a:srgbClr val="F1F8E9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09" name="Text 107"/>
          <p:cNvSpPr/>
          <p:nvPr/>
        </p:nvSpPr>
        <p:spPr>
          <a:xfrm>
            <a:off x="5734050" y="28620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前半</a:t>
            </a:r>
            <a:endParaRPr lang="en-US" sz="500" dirty="0"/>
          </a:p>
        </p:txBody>
      </p:sp>
      <p:sp>
        <p:nvSpPr>
          <p:cNvPr id="110" name="Shape 108"/>
          <p:cNvSpPr/>
          <p:nvPr/>
        </p:nvSpPr>
        <p:spPr>
          <a:xfrm>
            <a:off x="6054090" y="2862072"/>
            <a:ext cx="320040" cy="164592"/>
          </a:xfrm>
          <a:prstGeom prst="rect">
            <a:avLst/>
          </a:prstGeom>
          <a:solidFill>
            <a:srgbClr val="F1F8E9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11" name="Text 109"/>
          <p:cNvSpPr/>
          <p:nvPr/>
        </p:nvSpPr>
        <p:spPr>
          <a:xfrm>
            <a:off x="6054090" y="28620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後半</a:t>
            </a:r>
            <a:endParaRPr lang="en-US" sz="500" dirty="0"/>
          </a:p>
        </p:txBody>
      </p:sp>
      <p:sp>
        <p:nvSpPr>
          <p:cNvPr id="112" name="Shape 110"/>
          <p:cNvSpPr/>
          <p:nvPr/>
        </p:nvSpPr>
        <p:spPr>
          <a:xfrm>
            <a:off x="6374130" y="2862072"/>
            <a:ext cx="320040" cy="164592"/>
          </a:xfrm>
          <a:prstGeom prst="rect">
            <a:avLst/>
          </a:prstGeom>
          <a:solidFill>
            <a:srgbClr val="F5C518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13" name="Text 111"/>
          <p:cNvSpPr/>
          <p:nvPr/>
        </p:nvSpPr>
        <p:spPr>
          <a:xfrm>
            <a:off x="6374130" y="28620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b="1" dirty="0">
                <a:solidFill>
                  <a:srgbClr val="0D50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計</a:t>
            </a:r>
            <a:endParaRPr lang="en-US" sz="500" dirty="0"/>
          </a:p>
        </p:txBody>
      </p:sp>
      <p:sp>
        <p:nvSpPr>
          <p:cNvPr id="114" name="Text 112"/>
          <p:cNvSpPr/>
          <p:nvPr/>
        </p:nvSpPr>
        <p:spPr>
          <a:xfrm>
            <a:off x="6698742" y="28620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B8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</a:t>
            </a:r>
            <a:endParaRPr lang="en-US" sz="800" dirty="0"/>
          </a:p>
        </p:txBody>
      </p:sp>
      <p:sp>
        <p:nvSpPr>
          <p:cNvPr id="115" name="Shape 113"/>
          <p:cNvSpPr/>
          <p:nvPr/>
        </p:nvSpPr>
        <p:spPr>
          <a:xfrm>
            <a:off x="7023354" y="2862072"/>
            <a:ext cx="320040" cy="164592"/>
          </a:xfrm>
          <a:prstGeom prst="rect">
            <a:avLst/>
          </a:prstGeom>
          <a:solidFill>
            <a:srgbClr val="F1F8E9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16" name="Text 114"/>
          <p:cNvSpPr/>
          <p:nvPr/>
        </p:nvSpPr>
        <p:spPr>
          <a:xfrm>
            <a:off x="7023354" y="28620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前半</a:t>
            </a:r>
            <a:endParaRPr lang="en-US" sz="500" dirty="0"/>
          </a:p>
        </p:txBody>
      </p:sp>
      <p:sp>
        <p:nvSpPr>
          <p:cNvPr id="117" name="Shape 115"/>
          <p:cNvSpPr/>
          <p:nvPr/>
        </p:nvSpPr>
        <p:spPr>
          <a:xfrm>
            <a:off x="7343394" y="2862072"/>
            <a:ext cx="320040" cy="164592"/>
          </a:xfrm>
          <a:prstGeom prst="rect">
            <a:avLst/>
          </a:prstGeom>
          <a:solidFill>
            <a:srgbClr val="F1F8E9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18" name="Text 116"/>
          <p:cNvSpPr/>
          <p:nvPr/>
        </p:nvSpPr>
        <p:spPr>
          <a:xfrm>
            <a:off x="7343394" y="28620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後半</a:t>
            </a:r>
            <a:endParaRPr lang="en-US" sz="500" dirty="0"/>
          </a:p>
        </p:txBody>
      </p:sp>
      <p:sp>
        <p:nvSpPr>
          <p:cNvPr id="119" name="Shape 117"/>
          <p:cNvSpPr/>
          <p:nvPr/>
        </p:nvSpPr>
        <p:spPr>
          <a:xfrm>
            <a:off x="7663434" y="2862072"/>
            <a:ext cx="320040" cy="164592"/>
          </a:xfrm>
          <a:prstGeom prst="rect">
            <a:avLst/>
          </a:prstGeom>
          <a:solidFill>
            <a:srgbClr val="F5C518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20" name="Text 118"/>
          <p:cNvSpPr/>
          <p:nvPr/>
        </p:nvSpPr>
        <p:spPr>
          <a:xfrm>
            <a:off x="7663434" y="28620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b="1" dirty="0">
                <a:solidFill>
                  <a:srgbClr val="0D50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計</a:t>
            </a:r>
            <a:endParaRPr lang="en-US" sz="500" dirty="0"/>
          </a:p>
        </p:txBody>
      </p:sp>
      <p:sp>
        <p:nvSpPr>
          <p:cNvPr id="121" name="Shape 119"/>
          <p:cNvSpPr/>
          <p:nvPr/>
        </p:nvSpPr>
        <p:spPr>
          <a:xfrm>
            <a:off x="274320" y="2633472"/>
            <a:ext cx="8595360" cy="182880"/>
          </a:xfrm>
          <a:prstGeom prst="rect">
            <a:avLst/>
          </a:prstGeom>
          <a:solidFill>
            <a:srgbClr val="1B8A2A"/>
          </a:solidFill>
          <a:ln/>
        </p:spPr>
      </p:sp>
      <p:sp>
        <p:nvSpPr>
          <p:cNvPr id="122" name="Text 120"/>
          <p:cNvSpPr/>
          <p:nvPr/>
        </p:nvSpPr>
        <p:spPr>
          <a:xfrm>
            <a:off x="274320" y="2633472"/>
            <a:ext cx="8595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準決勝</a:t>
            </a:r>
            <a:endParaRPr lang="en-US" sz="800" dirty="0"/>
          </a:p>
        </p:txBody>
      </p:sp>
      <p:sp>
        <p:nvSpPr>
          <p:cNvPr id="123" name="Shape 121"/>
          <p:cNvSpPr/>
          <p:nvPr/>
        </p:nvSpPr>
        <p:spPr>
          <a:xfrm>
            <a:off x="3470148" y="1920240"/>
            <a:ext cx="914400" cy="256032"/>
          </a:xfrm>
          <a:prstGeom prst="rect">
            <a:avLst/>
          </a:prstGeom>
          <a:solidFill>
            <a:srgbClr val="FFFFFF"/>
          </a:solidFill>
          <a:ln w="9525">
            <a:solidFill>
              <a:srgbClr val="1B8A2A"/>
            </a:solidFill>
            <a:prstDash val="solid"/>
          </a:ln>
        </p:spPr>
      </p:sp>
      <p:sp>
        <p:nvSpPr>
          <p:cNvPr id="124" name="Text 122"/>
          <p:cNvSpPr/>
          <p:nvPr/>
        </p:nvSpPr>
        <p:spPr>
          <a:xfrm>
            <a:off x="3470148" y="1920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0D50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決勝1</a:t>
            </a:r>
            <a:endParaRPr lang="en-US" sz="750" dirty="0"/>
          </a:p>
        </p:txBody>
      </p:sp>
      <p:sp>
        <p:nvSpPr>
          <p:cNvPr id="125" name="Shape 123"/>
          <p:cNvSpPr/>
          <p:nvPr/>
        </p:nvSpPr>
        <p:spPr>
          <a:xfrm>
            <a:off x="4411980" y="1920240"/>
            <a:ext cx="320040" cy="256032"/>
          </a:xfrm>
          <a:prstGeom prst="rect">
            <a:avLst/>
          </a:prstGeom>
          <a:solidFill>
            <a:srgbClr val="F0F0F0"/>
          </a:solidFill>
          <a:ln w="9525">
            <a:solidFill>
              <a:srgbClr val="1B8A2A"/>
            </a:solidFill>
            <a:prstDash val="solid"/>
          </a:ln>
        </p:spPr>
      </p:sp>
      <p:sp>
        <p:nvSpPr>
          <p:cNvPr id="126" name="Text 124"/>
          <p:cNvSpPr/>
          <p:nvPr/>
        </p:nvSpPr>
        <p:spPr>
          <a:xfrm>
            <a:off x="4411980" y="1920240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00" b="1" dirty="0">
                <a:solidFill>
                  <a:srgbClr val="1B8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vs</a:t>
            </a:r>
            <a:endParaRPr lang="en-US" sz="600" dirty="0"/>
          </a:p>
        </p:txBody>
      </p:sp>
      <p:sp>
        <p:nvSpPr>
          <p:cNvPr id="127" name="Shape 125"/>
          <p:cNvSpPr/>
          <p:nvPr/>
        </p:nvSpPr>
        <p:spPr>
          <a:xfrm>
            <a:off x="4759452" y="1920240"/>
            <a:ext cx="914400" cy="256032"/>
          </a:xfrm>
          <a:prstGeom prst="rect">
            <a:avLst/>
          </a:prstGeom>
          <a:solidFill>
            <a:srgbClr val="FFFFFF"/>
          </a:solidFill>
          <a:ln w="9525">
            <a:solidFill>
              <a:srgbClr val="1B8A2A"/>
            </a:solidFill>
            <a:prstDash val="solid"/>
          </a:ln>
        </p:spPr>
      </p:sp>
      <p:sp>
        <p:nvSpPr>
          <p:cNvPr id="128" name="Text 126"/>
          <p:cNvSpPr/>
          <p:nvPr/>
        </p:nvSpPr>
        <p:spPr>
          <a:xfrm>
            <a:off x="4759452" y="1920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0D50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決勝2</a:t>
            </a:r>
            <a:endParaRPr lang="en-US" sz="750" dirty="0"/>
          </a:p>
        </p:txBody>
      </p:sp>
      <p:sp>
        <p:nvSpPr>
          <p:cNvPr id="129" name="Shape 127"/>
          <p:cNvSpPr/>
          <p:nvPr/>
        </p:nvSpPr>
        <p:spPr>
          <a:xfrm>
            <a:off x="3447288" y="1719072"/>
            <a:ext cx="320040" cy="164592"/>
          </a:xfrm>
          <a:prstGeom prst="rect">
            <a:avLst/>
          </a:prstGeom>
          <a:solidFill>
            <a:srgbClr val="F1F8E9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30" name="Text 128"/>
          <p:cNvSpPr/>
          <p:nvPr/>
        </p:nvSpPr>
        <p:spPr>
          <a:xfrm>
            <a:off x="3447288" y="17190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前半</a:t>
            </a:r>
            <a:endParaRPr lang="en-US" sz="500" dirty="0"/>
          </a:p>
        </p:txBody>
      </p:sp>
      <p:sp>
        <p:nvSpPr>
          <p:cNvPr id="131" name="Shape 129"/>
          <p:cNvSpPr/>
          <p:nvPr/>
        </p:nvSpPr>
        <p:spPr>
          <a:xfrm>
            <a:off x="3767328" y="1719072"/>
            <a:ext cx="320040" cy="164592"/>
          </a:xfrm>
          <a:prstGeom prst="rect">
            <a:avLst/>
          </a:prstGeom>
          <a:solidFill>
            <a:srgbClr val="F1F8E9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32" name="Text 130"/>
          <p:cNvSpPr/>
          <p:nvPr/>
        </p:nvSpPr>
        <p:spPr>
          <a:xfrm>
            <a:off x="3767328" y="17190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後半</a:t>
            </a:r>
            <a:endParaRPr lang="en-US" sz="500" dirty="0"/>
          </a:p>
        </p:txBody>
      </p:sp>
      <p:sp>
        <p:nvSpPr>
          <p:cNvPr id="133" name="Shape 131"/>
          <p:cNvSpPr/>
          <p:nvPr/>
        </p:nvSpPr>
        <p:spPr>
          <a:xfrm>
            <a:off x="4087368" y="1719072"/>
            <a:ext cx="320040" cy="164592"/>
          </a:xfrm>
          <a:prstGeom prst="rect">
            <a:avLst/>
          </a:prstGeom>
          <a:solidFill>
            <a:srgbClr val="F5C518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34" name="Text 132"/>
          <p:cNvSpPr/>
          <p:nvPr/>
        </p:nvSpPr>
        <p:spPr>
          <a:xfrm>
            <a:off x="4087368" y="17190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b="1" dirty="0">
                <a:solidFill>
                  <a:srgbClr val="0D50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計</a:t>
            </a:r>
            <a:endParaRPr lang="en-US" sz="500" dirty="0"/>
          </a:p>
        </p:txBody>
      </p:sp>
      <p:sp>
        <p:nvSpPr>
          <p:cNvPr id="135" name="Text 133"/>
          <p:cNvSpPr/>
          <p:nvPr/>
        </p:nvSpPr>
        <p:spPr>
          <a:xfrm>
            <a:off x="4411980" y="17190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B8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</a:t>
            </a:r>
            <a:endParaRPr lang="en-US" sz="800" dirty="0"/>
          </a:p>
        </p:txBody>
      </p:sp>
      <p:sp>
        <p:nvSpPr>
          <p:cNvPr id="136" name="Shape 134"/>
          <p:cNvSpPr/>
          <p:nvPr/>
        </p:nvSpPr>
        <p:spPr>
          <a:xfrm>
            <a:off x="4736592" y="1719072"/>
            <a:ext cx="320040" cy="164592"/>
          </a:xfrm>
          <a:prstGeom prst="rect">
            <a:avLst/>
          </a:prstGeom>
          <a:solidFill>
            <a:srgbClr val="F1F8E9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37" name="Text 135"/>
          <p:cNvSpPr/>
          <p:nvPr/>
        </p:nvSpPr>
        <p:spPr>
          <a:xfrm>
            <a:off x="4736592" y="17190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前半</a:t>
            </a:r>
            <a:endParaRPr lang="en-US" sz="500" dirty="0"/>
          </a:p>
        </p:txBody>
      </p:sp>
      <p:sp>
        <p:nvSpPr>
          <p:cNvPr id="138" name="Shape 136"/>
          <p:cNvSpPr/>
          <p:nvPr/>
        </p:nvSpPr>
        <p:spPr>
          <a:xfrm>
            <a:off x="5056632" y="1719072"/>
            <a:ext cx="320040" cy="164592"/>
          </a:xfrm>
          <a:prstGeom prst="rect">
            <a:avLst/>
          </a:prstGeom>
          <a:solidFill>
            <a:srgbClr val="F1F8E9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39" name="Text 137"/>
          <p:cNvSpPr/>
          <p:nvPr/>
        </p:nvSpPr>
        <p:spPr>
          <a:xfrm>
            <a:off x="5056632" y="17190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後半</a:t>
            </a:r>
            <a:endParaRPr lang="en-US" sz="500" dirty="0"/>
          </a:p>
        </p:txBody>
      </p:sp>
      <p:sp>
        <p:nvSpPr>
          <p:cNvPr id="140" name="Shape 138"/>
          <p:cNvSpPr/>
          <p:nvPr/>
        </p:nvSpPr>
        <p:spPr>
          <a:xfrm>
            <a:off x="5376672" y="1719072"/>
            <a:ext cx="320040" cy="164592"/>
          </a:xfrm>
          <a:prstGeom prst="rect">
            <a:avLst/>
          </a:prstGeom>
          <a:solidFill>
            <a:srgbClr val="F5C518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41" name="Text 139"/>
          <p:cNvSpPr/>
          <p:nvPr/>
        </p:nvSpPr>
        <p:spPr>
          <a:xfrm>
            <a:off x="5376672" y="17190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b="1" dirty="0">
                <a:solidFill>
                  <a:srgbClr val="0D50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計</a:t>
            </a:r>
            <a:endParaRPr lang="en-US" sz="500" dirty="0"/>
          </a:p>
        </p:txBody>
      </p:sp>
      <p:sp>
        <p:nvSpPr>
          <p:cNvPr id="142" name="Shape 140"/>
          <p:cNvSpPr/>
          <p:nvPr/>
        </p:nvSpPr>
        <p:spPr>
          <a:xfrm>
            <a:off x="274320" y="1436546"/>
            <a:ext cx="8595360" cy="182880"/>
          </a:xfrm>
          <a:prstGeom prst="rect">
            <a:avLst/>
          </a:prstGeom>
          <a:solidFill>
            <a:srgbClr val="1B8A2A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43" name="Text 141"/>
          <p:cNvSpPr/>
          <p:nvPr/>
        </p:nvSpPr>
        <p:spPr>
          <a:xfrm>
            <a:off x="274320" y="1436546"/>
            <a:ext cx="8595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決勝</a:t>
            </a:r>
            <a:endParaRPr lang="en-US" sz="800" dirty="0"/>
          </a:p>
        </p:txBody>
      </p:sp>
      <p:sp>
        <p:nvSpPr>
          <p:cNvPr id="144" name="Shape 142"/>
          <p:cNvSpPr/>
          <p:nvPr/>
        </p:nvSpPr>
        <p:spPr>
          <a:xfrm>
            <a:off x="3657600" y="676656"/>
            <a:ext cx="1828800" cy="411480"/>
          </a:xfrm>
          <a:prstGeom prst="rect">
            <a:avLst/>
          </a:prstGeom>
          <a:solidFill>
            <a:srgbClr val="F5C518"/>
          </a:solidFill>
          <a:ln/>
          <a:effectLst>
            <a:outerShdw blurRad="508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45" name="Text 143"/>
          <p:cNvSpPr/>
          <p:nvPr/>
        </p:nvSpPr>
        <p:spPr>
          <a:xfrm>
            <a:off x="3657600" y="676656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D50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優　勝</a:t>
            </a:r>
            <a:endParaRPr lang="en-US" sz="1400" dirty="0"/>
          </a:p>
        </p:txBody>
      </p:sp>
      <p:sp>
        <p:nvSpPr>
          <p:cNvPr id="146" name="Shape 144"/>
          <p:cNvSpPr/>
          <p:nvPr/>
        </p:nvSpPr>
        <p:spPr>
          <a:xfrm>
            <a:off x="3657600" y="1115568"/>
            <a:ext cx="1828800" cy="164592"/>
          </a:xfrm>
          <a:prstGeom prst="rect">
            <a:avLst/>
          </a:prstGeom>
          <a:solidFill>
            <a:srgbClr val="0D501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47" name="Text 145"/>
          <p:cNvSpPr/>
          <p:nvPr/>
        </p:nvSpPr>
        <p:spPr>
          <a:xfrm>
            <a:off x="3657600" y="1115568"/>
            <a:ext cx="18288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5C5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 優勝チーム ★</a:t>
            </a:r>
            <a:endParaRPr lang="en-US" sz="700" dirty="0"/>
          </a:p>
        </p:txBody>
      </p:sp>
      <p:sp>
        <p:nvSpPr>
          <p:cNvPr id="148" name="Shape 146"/>
          <p:cNvSpPr/>
          <p:nvPr/>
        </p:nvSpPr>
        <p:spPr>
          <a:xfrm>
            <a:off x="1254252" y="3685032"/>
            <a:ext cx="0" cy="365760"/>
          </a:xfrm>
          <a:prstGeom prst="line">
            <a:avLst/>
          </a:prstGeom>
          <a:noFill/>
          <a:ln w="15240">
            <a:solidFill>
              <a:srgbClr val="4CAF50"/>
            </a:solidFill>
            <a:prstDash val="solid"/>
          </a:ln>
        </p:spPr>
      </p:sp>
      <p:sp>
        <p:nvSpPr>
          <p:cNvPr id="149" name="Shape 147"/>
          <p:cNvSpPr/>
          <p:nvPr/>
        </p:nvSpPr>
        <p:spPr>
          <a:xfrm>
            <a:off x="3506724" y="3685032"/>
            <a:ext cx="0" cy="365760"/>
          </a:xfrm>
          <a:prstGeom prst="line">
            <a:avLst/>
          </a:prstGeom>
          <a:noFill/>
          <a:ln w="15240">
            <a:solidFill>
              <a:srgbClr val="4CAF50"/>
            </a:solidFill>
            <a:prstDash val="solid"/>
          </a:ln>
        </p:spPr>
      </p:sp>
      <p:sp>
        <p:nvSpPr>
          <p:cNvPr id="150" name="Shape 148"/>
          <p:cNvSpPr/>
          <p:nvPr/>
        </p:nvSpPr>
        <p:spPr>
          <a:xfrm>
            <a:off x="1254252" y="3685032"/>
            <a:ext cx="2252472" cy="0"/>
          </a:xfrm>
          <a:prstGeom prst="line">
            <a:avLst/>
          </a:prstGeom>
          <a:noFill/>
          <a:ln w="15240">
            <a:solidFill>
              <a:srgbClr val="4CAF5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51" name="Shape 149"/>
          <p:cNvSpPr/>
          <p:nvPr/>
        </p:nvSpPr>
        <p:spPr>
          <a:xfrm>
            <a:off x="2376678" y="3319272"/>
            <a:ext cx="0" cy="365760"/>
          </a:xfrm>
          <a:prstGeom prst="line">
            <a:avLst/>
          </a:prstGeom>
          <a:noFill/>
          <a:ln w="15240">
            <a:solidFill>
              <a:srgbClr val="4CAF5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52" name="Shape 150"/>
          <p:cNvSpPr/>
          <p:nvPr/>
        </p:nvSpPr>
        <p:spPr>
          <a:xfrm>
            <a:off x="5736336" y="3685032"/>
            <a:ext cx="0" cy="365760"/>
          </a:xfrm>
          <a:prstGeom prst="line">
            <a:avLst/>
          </a:prstGeom>
          <a:noFill/>
          <a:ln w="15240">
            <a:solidFill>
              <a:srgbClr val="4CAF50"/>
            </a:solidFill>
            <a:prstDash val="solid"/>
          </a:ln>
        </p:spPr>
      </p:sp>
      <p:sp>
        <p:nvSpPr>
          <p:cNvPr id="153" name="Shape 151"/>
          <p:cNvSpPr/>
          <p:nvPr/>
        </p:nvSpPr>
        <p:spPr>
          <a:xfrm>
            <a:off x="7988808" y="3685032"/>
            <a:ext cx="0" cy="365760"/>
          </a:xfrm>
          <a:prstGeom prst="line">
            <a:avLst/>
          </a:prstGeom>
          <a:noFill/>
          <a:ln w="15240">
            <a:solidFill>
              <a:srgbClr val="4CAF50"/>
            </a:solidFill>
            <a:prstDash val="solid"/>
          </a:ln>
        </p:spPr>
      </p:sp>
      <p:sp>
        <p:nvSpPr>
          <p:cNvPr id="154" name="Shape 152"/>
          <p:cNvSpPr/>
          <p:nvPr/>
        </p:nvSpPr>
        <p:spPr>
          <a:xfrm>
            <a:off x="5736336" y="3685032"/>
            <a:ext cx="2252472" cy="0"/>
          </a:xfrm>
          <a:prstGeom prst="line">
            <a:avLst/>
          </a:prstGeom>
          <a:noFill/>
          <a:ln w="15240">
            <a:solidFill>
              <a:srgbClr val="4CAF5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55" name="Shape 153"/>
          <p:cNvSpPr/>
          <p:nvPr/>
        </p:nvSpPr>
        <p:spPr>
          <a:xfrm>
            <a:off x="6858762" y="3319272"/>
            <a:ext cx="0" cy="365760"/>
          </a:xfrm>
          <a:prstGeom prst="line">
            <a:avLst/>
          </a:prstGeom>
          <a:noFill/>
          <a:ln w="15240">
            <a:solidFill>
              <a:srgbClr val="4CAF5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56" name="Shape 154"/>
          <p:cNvSpPr/>
          <p:nvPr/>
        </p:nvSpPr>
        <p:spPr>
          <a:xfrm>
            <a:off x="2376678" y="2519172"/>
            <a:ext cx="0" cy="342900"/>
          </a:xfrm>
          <a:prstGeom prst="line">
            <a:avLst/>
          </a:prstGeom>
          <a:noFill/>
          <a:ln w="15240">
            <a:solidFill>
              <a:srgbClr val="4CAF50"/>
            </a:solidFill>
            <a:prstDash val="solid"/>
          </a:ln>
        </p:spPr>
      </p:sp>
      <p:sp>
        <p:nvSpPr>
          <p:cNvPr id="157" name="Shape 155"/>
          <p:cNvSpPr/>
          <p:nvPr/>
        </p:nvSpPr>
        <p:spPr>
          <a:xfrm>
            <a:off x="6858762" y="2519172"/>
            <a:ext cx="0" cy="342900"/>
          </a:xfrm>
          <a:prstGeom prst="line">
            <a:avLst/>
          </a:prstGeom>
          <a:noFill/>
          <a:ln w="15240">
            <a:solidFill>
              <a:srgbClr val="4CAF50"/>
            </a:solidFill>
            <a:prstDash val="solid"/>
          </a:ln>
        </p:spPr>
      </p:sp>
      <p:sp>
        <p:nvSpPr>
          <p:cNvPr id="158" name="Shape 156"/>
          <p:cNvSpPr/>
          <p:nvPr/>
        </p:nvSpPr>
        <p:spPr>
          <a:xfrm>
            <a:off x="2376678" y="2519172"/>
            <a:ext cx="4482084" cy="0"/>
          </a:xfrm>
          <a:prstGeom prst="line">
            <a:avLst/>
          </a:prstGeom>
          <a:noFill/>
          <a:ln w="15240">
            <a:solidFill>
              <a:srgbClr val="4CAF5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59" name="Shape 157"/>
          <p:cNvSpPr/>
          <p:nvPr/>
        </p:nvSpPr>
        <p:spPr>
          <a:xfrm>
            <a:off x="4572000" y="2176272"/>
            <a:ext cx="0" cy="342900"/>
          </a:xfrm>
          <a:prstGeom prst="line">
            <a:avLst/>
          </a:prstGeom>
          <a:noFill/>
          <a:ln w="15240">
            <a:solidFill>
              <a:srgbClr val="4CAF50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109</Words>
  <Application>Microsoft Office PowerPoint</Application>
  <PresentationFormat>画面に合わせる (16:9)</PresentationFormat>
  <Paragraphs>78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Arial</vt:lpstr>
      <vt:lpstr>Arial Black</vt:lpstr>
      <vt:lpstr>Office Theme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サッカートーナメント表</dc:title>
  <dc:subject>PptxGenJS Presentation</dc:subject>
  <dc:creator>PptxGenJS</dc:creator>
  <cp:lastModifiedBy>隆弘 野邊</cp:lastModifiedBy>
  <cp:revision>2</cp:revision>
  <dcterms:created xsi:type="dcterms:W3CDTF">2026-03-23T21:57:41Z</dcterms:created>
  <dcterms:modified xsi:type="dcterms:W3CDTF">2026-03-23T22:15:45Z</dcterms:modified>
</cp:coreProperties>
</file>