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671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1A3C5E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4572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野球トーナメント表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474720" y="91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大会名：＿＿＿＿＿＿＿＿　開催日：＿＿年＿＿月＿＿日　会場：＿＿＿＿＿＿＿＿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400930" y="931040"/>
            <a:ext cx="2423160" cy="182880"/>
          </a:xfrm>
          <a:prstGeom prst="rect">
            <a:avLst/>
          </a:prstGeom>
          <a:solidFill>
            <a:srgbClr val="2C6FA0"/>
          </a:solidFill>
          <a:ln/>
        </p:spPr>
        <p:txBody>
          <a:bodyPr/>
          <a:lstStyle/>
          <a:p>
            <a:endParaRPr lang="ja-JP" altLang="en-US" sz="2000"/>
          </a:p>
        </p:txBody>
      </p:sp>
      <p:sp>
        <p:nvSpPr>
          <p:cNvPr id="6" name="Text 4"/>
          <p:cNvSpPr/>
          <p:nvPr/>
        </p:nvSpPr>
        <p:spPr>
          <a:xfrm>
            <a:off x="400930" y="931040"/>
            <a:ext cx="24231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1回戦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139433" y="931040"/>
            <a:ext cx="2606040" cy="182880"/>
          </a:xfrm>
          <a:prstGeom prst="rect">
            <a:avLst/>
          </a:prstGeom>
          <a:solidFill>
            <a:srgbClr val="2C6FA0"/>
          </a:solidFill>
          <a:ln/>
        </p:spPr>
        <p:txBody>
          <a:bodyPr/>
          <a:lstStyle/>
          <a:p>
            <a:endParaRPr lang="ja-JP" altLang="en-US" sz="2000"/>
          </a:p>
        </p:txBody>
      </p:sp>
      <p:sp>
        <p:nvSpPr>
          <p:cNvPr id="8" name="Text 6"/>
          <p:cNvSpPr/>
          <p:nvPr/>
        </p:nvSpPr>
        <p:spPr>
          <a:xfrm>
            <a:off x="3148828" y="931040"/>
            <a:ext cx="259664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準決勝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016482" y="931040"/>
            <a:ext cx="2606040" cy="182880"/>
          </a:xfrm>
          <a:prstGeom prst="rect">
            <a:avLst/>
          </a:prstGeom>
          <a:solidFill>
            <a:srgbClr val="2C6FA0"/>
          </a:solidFill>
          <a:ln/>
        </p:spPr>
        <p:txBody>
          <a:bodyPr/>
          <a:lstStyle/>
          <a:p>
            <a:endParaRPr lang="ja-JP" altLang="en-US" sz="2000"/>
          </a:p>
        </p:txBody>
      </p:sp>
      <p:sp>
        <p:nvSpPr>
          <p:cNvPr id="10" name="Text 8"/>
          <p:cNvSpPr/>
          <p:nvPr/>
        </p:nvSpPr>
        <p:spPr>
          <a:xfrm>
            <a:off x="6016482" y="931040"/>
            <a:ext cx="2606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決勝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00930" y="1560452"/>
            <a:ext cx="502920" cy="146304"/>
          </a:xfrm>
          <a:prstGeom prst="rect">
            <a:avLst/>
          </a:prstGeom>
          <a:solidFill>
            <a:srgbClr val="34495E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0930" y="1560452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13" name="Shape 11"/>
          <p:cNvSpPr/>
          <p:nvPr/>
        </p:nvSpPr>
        <p:spPr>
          <a:xfrm>
            <a:off x="90385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385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108673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8673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126961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6961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145249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45249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163537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63537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81825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1825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50" dirty="0"/>
          </a:p>
        </p:txBody>
      </p:sp>
      <p:sp>
        <p:nvSpPr>
          <p:cNvPr id="25" name="Shape 23"/>
          <p:cNvSpPr/>
          <p:nvPr/>
        </p:nvSpPr>
        <p:spPr>
          <a:xfrm>
            <a:off x="200113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00113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50" dirty="0"/>
          </a:p>
        </p:txBody>
      </p:sp>
      <p:sp>
        <p:nvSpPr>
          <p:cNvPr id="27" name="Shape 25"/>
          <p:cNvSpPr/>
          <p:nvPr/>
        </p:nvSpPr>
        <p:spPr>
          <a:xfrm>
            <a:off x="218401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18401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366890" y="156045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366890" y="15604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2549770" y="1560452"/>
            <a:ext cx="274320" cy="146304"/>
          </a:xfrm>
          <a:prstGeom prst="rect">
            <a:avLst/>
          </a:prstGeom>
          <a:solidFill>
            <a:srgbClr val="E8A83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549770" y="1560452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400930" y="1706756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00930" y="170675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チームA</a:t>
            </a:r>
            <a:endParaRPr lang="en-US" sz="500" dirty="0"/>
          </a:p>
        </p:txBody>
      </p:sp>
      <p:sp>
        <p:nvSpPr>
          <p:cNvPr id="35" name="Shape 33"/>
          <p:cNvSpPr/>
          <p:nvPr/>
        </p:nvSpPr>
        <p:spPr>
          <a:xfrm>
            <a:off x="90385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8673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26961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45249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63537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81825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00113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18401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366890" y="170675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549770" y="1706756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00930" y="1853060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00930" y="1853060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チームB</a:t>
            </a:r>
            <a:endParaRPr lang="en-US" sz="500" dirty="0"/>
          </a:p>
        </p:txBody>
      </p:sp>
      <p:sp>
        <p:nvSpPr>
          <p:cNvPr id="47" name="Shape 45"/>
          <p:cNvSpPr/>
          <p:nvPr/>
        </p:nvSpPr>
        <p:spPr>
          <a:xfrm>
            <a:off x="90385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8673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26961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45249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63537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81825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200113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18401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366890" y="185306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2549770" y="1853060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00930" y="2136524"/>
            <a:ext cx="502920" cy="146304"/>
          </a:xfrm>
          <a:prstGeom prst="rect">
            <a:avLst/>
          </a:prstGeom>
          <a:solidFill>
            <a:srgbClr val="34495E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00930" y="2136524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59" name="Shape 57"/>
          <p:cNvSpPr/>
          <p:nvPr/>
        </p:nvSpPr>
        <p:spPr>
          <a:xfrm>
            <a:off x="90385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90385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550" dirty="0"/>
          </a:p>
        </p:txBody>
      </p:sp>
      <p:sp>
        <p:nvSpPr>
          <p:cNvPr id="61" name="Shape 59"/>
          <p:cNvSpPr/>
          <p:nvPr/>
        </p:nvSpPr>
        <p:spPr>
          <a:xfrm>
            <a:off x="108673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08673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50" dirty="0"/>
          </a:p>
        </p:txBody>
      </p:sp>
      <p:sp>
        <p:nvSpPr>
          <p:cNvPr id="63" name="Shape 61"/>
          <p:cNvSpPr/>
          <p:nvPr/>
        </p:nvSpPr>
        <p:spPr>
          <a:xfrm>
            <a:off x="126961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26961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50" dirty="0"/>
          </a:p>
        </p:txBody>
      </p:sp>
      <p:sp>
        <p:nvSpPr>
          <p:cNvPr id="65" name="Shape 63"/>
          <p:cNvSpPr/>
          <p:nvPr/>
        </p:nvSpPr>
        <p:spPr>
          <a:xfrm>
            <a:off x="145249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45249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50" dirty="0"/>
          </a:p>
        </p:txBody>
      </p:sp>
      <p:sp>
        <p:nvSpPr>
          <p:cNvPr id="67" name="Shape 65"/>
          <p:cNvSpPr/>
          <p:nvPr/>
        </p:nvSpPr>
        <p:spPr>
          <a:xfrm>
            <a:off x="163537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63537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50" dirty="0"/>
          </a:p>
        </p:txBody>
      </p:sp>
      <p:sp>
        <p:nvSpPr>
          <p:cNvPr id="69" name="Shape 67"/>
          <p:cNvSpPr/>
          <p:nvPr/>
        </p:nvSpPr>
        <p:spPr>
          <a:xfrm>
            <a:off x="181825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181825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50" dirty="0"/>
          </a:p>
        </p:txBody>
      </p:sp>
      <p:sp>
        <p:nvSpPr>
          <p:cNvPr id="71" name="Shape 69"/>
          <p:cNvSpPr/>
          <p:nvPr/>
        </p:nvSpPr>
        <p:spPr>
          <a:xfrm>
            <a:off x="200113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200113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50" dirty="0"/>
          </a:p>
        </p:txBody>
      </p:sp>
      <p:sp>
        <p:nvSpPr>
          <p:cNvPr id="73" name="Shape 71"/>
          <p:cNvSpPr/>
          <p:nvPr/>
        </p:nvSpPr>
        <p:spPr>
          <a:xfrm>
            <a:off x="218401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218401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50" dirty="0"/>
          </a:p>
        </p:txBody>
      </p:sp>
      <p:sp>
        <p:nvSpPr>
          <p:cNvPr id="75" name="Shape 73"/>
          <p:cNvSpPr/>
          <p:nvPr/>
        </p:nvSpPr>
        <p:spPr>
          <a:xfrm>
            <a:off x="2366890" y="2136524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2366890" y="2136524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50" dirty="0"/>
          </a:p>
        </p:txBody>
      </p:sp>
      <p:sp>
        <p:nvSpPr>
          <p:cNvPr id="77" name="Shape 75"/>
          <p:cNvSpPr/>
          <p:nvPr/>
        </p:nvSpPr>
        <p:spPr>
          <a:xfrm>
            <a:off x="2549770" y="2136524"/>
            <a:ext cx="274320" cy="146304"/>
          </a:xfrm>
          <a:prstGeom prst="rect">
            <a:avLst/>
          </a:prstGeom>
          <a:solidFill>
            <a:srgbClr val="E8A83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2549770" y="2136524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50" dirty="0"/>
          </a:p>
        </p:txBody>
      </p:sp>
      <p:sp>
        <p:nvSpPr>
          <p:cNvPr id="79" name="Shape 77"/>
          <p:cNvSpPr/>
          <p:nvPr/>
        </p:nvSpPr>
        <p:spPr>
          <a:xfrm>
            <a:off x="400930" y="2282828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400930" y="22828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チームC</a:t>
            </a:r>
            <a:endParaRPr lang="en-US" sz="500" dirty="0"/>
          </a:p>
        </p:txBody>
      </p:sp>
      <p:sp>
        <p:nvSpPr>
          <p:cNvPr id="81" name="Shape 79"/>
          <p:cNvSpPr/>
          <p:nvPr/>
        </p:nvSpPr>
        <p:spPr>
          <a:xfrm>
            <a:off x="90385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108673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126961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45249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63537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181825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200113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218401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2366890" y="2282828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2549770" y="2282828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400930" y="2429132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400930" y="2429132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チームD</a:t>
            </a:r>
            <a:endParaRPr lang="en-US" sz="500" dirty="0"/>
          </a:p>
        </p:txBody>
      </p:sp>
      <p:sp>
        <p:nvSpPr>
          <p:cNvPr id="93" name="Shape 91"/>
          <p:cNvSpPr/>
          <p:nvPr/>
        </p:nvSpPr>
        <p:spPr>
          <a:xfrm>
            <a:off x="90385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08673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126961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45249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63537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81825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200113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218401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2366890" y="2429132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2549770" y="2429132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400930" y="2712596"/>
            <a:ext cx="502920" cy="146304"/>
          </a:xfrm>
          <a:prstGeom prst="rect">
            <a:avLst/>
          </a:prstGeom>
          <a:solidFill>
            <a:srgbClr val="34495E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400930" y="271259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105" name="Shape 103"/>
          <p:cNvSpPr/>
          <p:nvPr/>
        </p:nvSpPr>
        <p:spPr>
          <a:xfrm>
            <a:off x="90385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90385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550" dirty="0"/>
          </a:p>
        </p:txBody>
      </p:sp>
      <p:sp>
        <p:nvSpPr>
          <p:cNvPr id="107" name="Shape 105"/>
          <p:cNvSpPr/>
          <p:nvPr/>
        </p:nvSpPr>
        <p:spPr>
          <a:xfrm>
            <a:off x="108673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108673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50" dirty="0"/>
          </a:p>
        </p:txBody>
      </p:sp>
      <p:sp>
        <p:nvSpPr>
          <p:cNvPr id="109" name="Shape 107"/>
          <p:cNvSpPr/>
          <p:nvPr/>
        </p:nvSpPr>
        <p:spPr>
          <a:xfrm>
            <a:off x="126961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126961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50" dirty="0"/>
          </a:p>
        </p:txBody>
      </p:sp>
      <p:sp>
        <p:nvSpPr>
          <p:cNvPr id="111" name="Shape 109"/>
          <p:cNvSpPr/>
          <p:nvPr/>
        </p:nvSpPr>
        <p:spPr>
          <a:xfrm>
            <a:off x="145249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145249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50" dirty="0"/>
          </a:p>
        </p:txBody>
      </p:sp>
      <p:sp>
        <p:nvSpPr>
          <p:cNvPr id="113" name="Shape 111"/>
          <p:cNvSpPr/>
          <p:nvPr/>
        </p:nvSpPr>
        <p:spPr>
          <a:xfrm>
            <a:off x="163537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163537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50" dirty="0"/>
          </a:p>
        </p:txBody>
      </p:sp>
      <p:sp>
        <p:nvSpPr>
          <p:cNvPr id="115" name="Shape 113"/>
          <p:cNvSpPr/>
          <p:nvPr/>
        </p:nvSpPr>
        <p:spPr>
          <a:xfrm>
            <a:off x="181825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181825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50" dirty="0"/>
          </a:p>
        </p:txBody>
      </p:sp>
      <p:sp>
        <p:nvSpPr>
          <p:cNvPr id="117" name="Shape 115"/>
          <p:cNvSpPr/>
          <p:nvPr/>
        </p:nvSpPr>
        <p:spPr>
          <a:xfrm>
            <a:off x="200113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200113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50" dirty="0"/>
          </a:p>
        </p:txBody>
      </p:sp>
      <p:sp>
        <p:nvSpPr>
          <p:cNvPr id="119" name="Shape 117"/>
          <p:cNvSpPr/>
          <p:nvPr/>
        </p:nvSpPr>
        <p:spPr>
          <a:xfrm>
            <a:off x="218401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218401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50" dirty="0"/>
          </a:p>
        </p:txBody>
      </p:sp>
      <p:sp>
        <p:nvSpPr>
          <p:cNvPr id="121" name="Shape 119"/>
          <p:cNvSpPr/>
          <p:nvPr/>
        </p:nvSpPr>
        <p:spPr>
          <a:xfrm>
            <a:off x="2366890" y="2712596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2366890" y="271259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50" dirty="0"/>
          </a:p>
        </p:txBody>
      </p:sp>
      <p:sp>
        <p:nvSpPr>
          <p:cNvPr id="123" name="Shape 121"/>
          <p:cNvSpPr/>
          <p:nvPr/>
        </p:nvSpPr>
        <p:spPr>
          <a:xfrm>
            <a:off x="2549770" y="2712596"/>
            <a:ext cx="274320" cy="146304"/>
          </a:xfrm>
          <a:prstGeom prst="rect">
            <a:avLst/>
          </a:prstGeom>
          <a:solidFill>
            <a:srgbClr val="E8A83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2549770" y="2712596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50" dirty="0"/>
          </a:p>
        </p:txBody>
      </p:sp>
      <p:sp>
        <p:nvSpPr>
          <p:cNvPr id="125" name="Shape 123"/>
          <p:cNvSpPr/>
          <p:nvPr/>
        </p:nvSpPr>
        <p:spPr>
          <a:xfrm>
            <a:off x="400930" y="2858900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400930" y="2858900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チームE</a:t>
            </a:r>
            <a:endParaRPr lang="en-US" sz="500" dirty="0"/>
          </a:p>
        </p:txBody>
      </p:sp>
      <p:sp>
        <p:nvSpPr>
          <p:cNvPr id="127" name="Shape 125"/>
          <p:cNvSpPr/>
          <p:nvPr/>
        </p:nvSpPr>
        <p:spPr>
          <a:xfrm>
            <a:off x="90385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108673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126961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145249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163537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181825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200113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218401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2366890" y="2858900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2549770" y="2858900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400930" y="3005204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38" name="Text 136"/>
          <p:cNvSpPr/>
          <p:nvPr/>
        </p:nvSpPr>
        <p:spPr>
          <a:xfrm>
            <a:off x="400930" y="3005204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チームF</a:t>
            </a:r>
            <a:endParaRPr lang="en-US" sz="500" dirty="0"/>
          </a:p>
        </p:txBody>
      </p:sp>
      <p:sp>
        <p:nvSpPr>
          <p:cNvPr id="139" name="Shape 137"/>
          <p:cNvSpPr/>
          <p:nvPr/>
        </p:nvSpPr>
        <p:spPr>
          <a:xfrm>
            <a:off x="90385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108673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126961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145249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163537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181825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200113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218401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2366890" y="3005204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2549770" y="3005204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00930" y="3288668"/>
            <a:ext cx="502920" cy="146304"/>
          </a:xfrm>
          <a:prstGeom prst="rect">
            <a:avLst/>
          </a:prstGeom>
          <a:solidFill>
            <a:srgbClr val="34495E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50" name="Text 148"/>
          <p:cNvSpPr/>
          <p:nvPr/>
        </p:nvSpPr>
        <p:spPr>
          <a:xfrm>
            <a:off x="400930" y="328866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151" name="Shape 149"/>
          <p:cNvSpPr/>
          <p:nvPr/>
        </p:nvSpPr>
        <p:spPr>
          <a:xfrm>
            <a:off x="90385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52" name="Text 150"/>
          <p:cNvSpPr/>
          <p:nvPr/>
        </p:nvSpPr>
        <p:spPr>
          <a:xfrm>
            <a:off x="90385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550" dirty="0"/>
          </a:p>
        </p:txBody>
      </p:sp>
      <p:sp>
        <p:nvSpPr>
          <p:cNvPr id="153" name="Shape 151"/>
          <p:cNvSpPr/>
          <p:nvPr/>
        </p:nvSpPr>
        <p:spPr>
          <a:xfrm>
            <a:off x="108673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54" name="Text 152"/>
          <p:cNvSpPr/>
          <p:nvPr/>
        </p:nvSpPr>
        <p:spPr>
          <a:xfrm>
            <a:off x="108673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50" dirty="0"/>
          </a:p>
        </p:txBody>
      </p:sp>
      <p:sp>
        <p:nvSpPr>
          <p:cNvPr id="155" name="Shape 153"/>
          <p:cNvSpPr/>
          <p:nvPr/>
        </p:nvSpPr>
        <p:spPr>
          <a:xfrm>
            <a:off x="126961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56" name="Text 154"/>
          <p:cNvSpPr/>
          <p:nvPr/>
        </p:nvSpPr>
        <p:spPr>
          <a:xfrm>
            <a:off x="126961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50" dirty="0"/>
          </a:p>
        </p:txBody>
      </p:sp>
      <p:sp>
        <p:nvSpPr>
          <p:cNvPr id="157" name="Shape 155"/>
          <p:cNvSpPr/>
          <p:nvPr/>
        </p:nvSpPr>
        <p:spPr>
          <a:xfrm>
            <a:off x="145249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58" name="Text 156"/>
          <p:cNvSpPr/>
          <p:nvPr/>
        </p:nvSpPr>
        <p:spPr>
          <a:xfrm>
            <a:off x="145249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50" dirty="0"/>
          </a:p>
        </p:txBody>
      </p:sp>
      <p:sp>
        <p:nvSpPr>
          <p:cNvPr id="159" name="Shape 157"/>
          <p:cNvSpPr/>
          <p:nvPr/>
        </p:nvSpPr>
        <p:spPr>
          <a:xfrm>
            <a:off x="163537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60" name="Text 158"/>
          <p:cNvSpPr/>
          <p:nvPr/>
        </p:nvSpPr>
        <p:spPr>
          <a:xfrm>
            <a:off x="163537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50" dirty="0"/>
          </a:p>
        </p:txBody>
      </p:sp>
      <p:sp>
        <p:nvSpPr>
          <p:cNvPr id="161" name="Shape 159"/>
          <p:cNvSpPr/>
          <p:nvPr/>
        </p:nvSpPr>
        <p:spPr>
          <a:xfrm>
            <a:off x="181825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62" name="Text 160"/>
          <p:cNvSpPr/>
          <p:nvPr/>
        </p:nvSpPr>
        <p:spPr>
          <a:xfrm>
            <a:off x="181825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50" dirty="0"/>
          </a:p>
        </p:txBody>
      </p:sp>
      <p:sp>
        <p:nvSpPr>
          <p:cNvPr id="163" name="Shape 161"/>
          <p:cNvSpPr/>
          <p:nvPr/>
        </p:nvSpPr>
        <p:spPr>
          <a:xfrm>
            <a:off x="200113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64" name="Text 162"/>
          <p:cNvSpPr/>
          <p:nvPr/>
        </p:nvSpPr>
        <p:spPr>
          <a:xfrm>
            <a:off x="200113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50" dirty="0"/>
          </a:p>
        </p:txBody>
      </p:sp>
      <p:sp>
        <p:nvSpPr>
          <p:cNvPr id="165" name="Shape 163"/>
          <p:cNvSpPr/>
          <p:nvPr/>
        </p:nvSpPr>
        <p:spPr>
          <a:xfrm>
            <a:off x="218401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66" name="Text 164"/>
          <p:cNvSpPr/>
          <p:nvPr/>
        </p:nvSpPr>
        <p:spPr>
          <a:xfrm>
            <a:off x="218401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50" dirty="0"/>
          </a:p>
        </p:txBody>
      </p:sp>
      <p:sp>
        <p:nvSpPr>
          <p:cNvPr id="167" name="Shape 165"/>
          <p:cNvSpPr/>
          <p:nvPr/>
        </p:nvSpPr>
        <p:spPr>
          <a:xfrm>
            <a:off x="2366890" y="328866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68" name="Text 166"/>
          <p:cNvSpPr/>
          <p:nvPr/>
        </p:nvSpPr>
        <p:spPr>
          <a:xfrm>
            <a:off x="2366890" y="328866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50" dirty="0"/>
          </a:p>
        </p:txBody>
      </p:sp>
      <p:sp>
        <p:nvSpPr>
          <p:cNvPr id="169" name="Shape 167"/>
          <p:cNvSpPr/>
          <p:nvPr/>
        </p:nvSpPr>
        <p:spPr>
          <a:xfrm>
            <a:off x="2549770" y="3288668"/>
            <a:ext cx="274320" cy="146304"/>
          </a:xfrm>
          <a:prstGeom prst="rect">
            <a:avLst/>
          </a:prstGeom>
          <a:solidFill>
            <a:srgbClr val="E8A83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70" name="Text 168"/>
          <p:cNvSpPr/>
          <p:nvPr/>
        </p:nvSpPr>
        <p:spPr>
          <a:xfrm>
            <a:off x="2549770" y="3288668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50" dirty="0"/>
          </a:p>
        </p:txBody>
      </p:sp>
      <p:sp>
        <p:nvSpPr>
          <p:cNvPr id="171" name="Shape 169"/>
          <p:cNvSpPr/>
          <p:nvPr/>
        </p:nvSpPr>
        <p:spPr>
          <a:xfrm>
            <a:off x="400930" y="3434972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72" name="Text 170"/>
          <p:cNvSpPr/>
          <p:nvPr/>
        </p:nvSpPr>
        <p:spPr>
          <a:xfrm>
            <a:off x="400930" y="3434972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チームG</a:t>
            </a:r>
            <a:endParaRPr lang="en-US" sz="500" dirty="0"/>
          </a:p>
        </p:txBody>
      </p:sp>
      <p:sp>
        <p:nvSpPr>
          <p:cNvPr id="173" name="Shape 171"/>
          <p:cNvSpPr/>
          <p:nvPr/>
        </p:nvSpPr>
        <p:spPr>
          <a:xfrm>
            <a:off x="90385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108673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126961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145249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163537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181825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200113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218401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2366890" y="343497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2549770" y="3434972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400930" y="3581276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4" name="Text 182"/>
          <p:cNvSpPr/>
          <p:nvPr/>
        </p:nvSpPr>
        <p:spPr>
          <a:xfrm>
            <a:off x="400930" y="358127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チームH</a:t>
            </a:r>
            <a:endParaRPr lang="en-US" sz="500" dirty="0"/>
          </a:p>
        </p:txBody>
      </p:sp>
      <p:sp>
        <p:nvSpPr>
          <p:cNvPr id="185" name="Shape 183"/>
          <p:cNvSpPr/>
          <p:nvPr/>
        </p:nvSpPr>
        <p:spPr>
          <a:xfrm>
            <a:off x="90385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108673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126961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145249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163537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181825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200113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218401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2366890" y="358127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2549770" y="3581276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3244161" y="1848488"/>
            <a:ext cx="502920" cy="146304"/>
          </a:xfrm>
          <a:prstGeom prst="rect">
            <a:avLst/>
          </a:prstGeom>
          <a:solidFill>
            <a:srgbClr val="34495E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6" name="Text 194"/>
          <p:cNvSpPr/>
          <p:nvPr/>
        </p:nvSpPr>
        <p:spPr>
          <a:xfrm>
            <a:off x="3244161" y="184848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197" name="Shape 195"/>
          <p:cNvSpPr/>
          <p:nvPr/>
        </p:nvSpPr>
        <p:spPr>
          <a:xfrm>
            <a:off x="374708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198" name="Text 196"/>
          <p:cNvSpPr/>
          <p:nvPr/>
        </p:nvSpPr>
        <p:spPr>
          <a:xfrm>
            <a:off x="374708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550" dirty="0"/>
          </a:p>
        </p:txBody>
      </p:sp>
      <p:sp>
        <p:nvSpPr>
          <p:cNvPr id="199" name="Shape 197"/>
          <p:cNvSpPr/>
          <p:nvPr/>
        </p:nvSpPr>
        <p:spPr>
          <a:xfrm>
            <a:off x="392996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00" name="Text 198"/>
          <p:cNvSpPr/>
          <p:nvPr/>
        </p:nvSpPr>
        <p:spPr>
          <a:xfrm>
            <a:off x="392996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50" dirty="0"/>
          </a:p>
        </p:txBody>
      </p:sp>
      <p:sp>
        <p:nvSpPr>
          <p:cNvPr id="201" name="Shape 199"/>
          <p:cNvSpPr/>
          <p:nvPr/>
        </p:nvSpPr>
        <p:spPr>
          <a:xfrm>
            <a:off x="411284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02" name="Text 200"/>
          <p:cNvSpPr/>
          <p:nvPr/>
        </p:nvSpPr>
        <p:spPr>
          <a:xfrm>
            <a:off x="411284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50" dirty="0"/>
          </a:p>
        </p:txBody>
      </p:sp>
      <p:sp>
        <p:nvSpPr>
          <p:cNvPr id="203" name="Shape 201"/>
          <p:cNvSpPr/>
          <p:nvPr/>
        </p:nvSpPr>
        <p:spPr>
          <a:xfrm>
            <a:off x="429572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04" name="Text 202"/>
          <p:cNvSpPr/>
          <p:nvPr/>
        </p:nvSpPr>
        <p:spPr>
          <a:xfrm>
            <a:off x="429572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50" dirty="0"/>
          </a:p>
        </p:txBody>
      </p:sp>
      <p:sp>
        <p:nvSpPr>
          <p:cNvPr id="205" name="Shape 203"/>
          <p:cNvSpPr/>
          <p:nvPr/>
        </p:nvSpPr>
        <p:spPr>
          <a:xfrm>
            <a:off x="447860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06" name="Text 204"/>
          <p:cNvSpPr/>
          <p:nvPr/>
        </p:nvSpPr>
        <p:spPr>
          <a:xfrm>
            <a:off x="447860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50" dirty="0"/>
          </a:p>
        </p:txBody>
      </p:sp>
      <p:sp>
        <p:nvSpPr>
          <p:cNvPr id="207" name="Shape 205"/>
          <p:cNvSpPr/>
          <p:nvPr/>
        </p:nvSpPr>
        <p:spPr>
          <a:xfrm>
            <a:off x="466148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08" name="Text 206"/>
          <p:cNvSpPr/>
          <p:nvPr/>
        </p:nvSpPr>
        <p:spPr>
          <a:xfrm>
            <a:off x="466148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50" dirty="0"/>
          </a:p>
        </p:txBody>
      </p:sp>
      <p:sp>
        <p:nvSpPr>
          <p:cNvPr id="209" name="Shape 207"/>
          <p:cNvSpPr/>
          <p:nvPr/>
        </p:nvSpPr>
        <p:spPr>
          <a:xfrm>
            <a:off x="484436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10" name="Text 208"/>
          <p:cNvSpPr/>
          <p:nvPr/>
        </p:nvSpPr>
        <p:spPr>
          <a:xfrm>
            <a:off x="484436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50" dirty="0"/>
          </a:p>
        </p:txBody>
      </p:sp>
      <p:sp>
        <p:nvSpPr>
          <p:cNvPr id="211" name="Shape 209"/>
          <p:cNvSpPr/>
          <p:nvPr/>
        </p:nvSpPr>
        <p:spPr>
          <a:xfrm>
            <a:off x="502724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12" name="Text 210"/>
          <p:cNvSpPr/>
          <p:nvPr/>
        </p:nvSpPr>
        <p:spPr>
          <a:xfrm>
            <a:off x="502724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50" dirty="0"/>
          </a:p>
        </p:txBody>
      </p:sp>
      <p:sp>
        <p:nvSpPr>
          <p:cNvPr id="213" name="Shape 211"/>
          <p:cNvSpPr/>
          <p:nvPr/>
        </p:nvSpPr>
        <p:spPr>
          <a:xfrm>
            <a:off x="5210121" y="1848488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14" name="Text 212"/>
          <p:cNvSpPr/>
          <p:nvPr/>
        </p:nvSpPr>
        <p:spPr>
          <a:xfrm>
            <a:off x="5210121" y="18484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50" dirty="0"/>
          </a:p>
        </p:txBody>
      </p:sp>
      <p:sp>
        <p:nvSpPr>
          <p:cNvPr id="215" name="Shape 213"/>
          <p:cNvSpPr/>
          <p:nvPr/>
        </p:nvSpPr>
        <p:spPr>
          <a:xfrm>
            <a:off x="5393001" y="1848488"/>
            <a:ext cx="274320" cy="146304"/>
          </a:xfrm>
          <a:prstGeom prst="rect">
            <a:avLst/>
          </a:prstGeom>
          <a:solidFill>
            <a:srgbClr val="E8A83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16" name="Text 214"/>
          <p:cNvSpPr/>
          <p:nvPr/>
        </p:nvSpPr>
        <p:spPr>
          <a:xfrm>
            <a:off x="5393001" y="1848488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50" dirty="0"/>
          </a:p>
        </p:txBody>
      </p:sp>
      <p:sp>
        <p:nvSpPr>
          <p:cNvPr id="217" name="Shape 215"/>
          <p:cNvSpPr/>
          <p:nvPr/>
        </p:nvSpPr>
        <p:spPr>
          <a:xfrm>
            <a:off x="3244161" y="1994792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18" name="Text 216"/>
          <p:cNvSpPr/>
          <p:nvPr/>
        </p:nvSpPr>
        <p:spPr>
          <a:xfrm>
            <a:off x="3244161" y="1994792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勝者1</a:t>
            </a:r>
            <a:endParaRPr lang="en-US" sz="500" dirty="0"/>
          </a:p>
        </p:txBody>
      </p:sp>
      <p:sp>
        <p:nvSpPr>
          <p:cNvPr id="219" name="Shape 217"/>
          <p:cNvSpPr/>
          <p:nvPr/>
        </p:nvSpPr>
        <p:spPr>
          <a:xfrm>
            <a:off x="374708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392996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411284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429572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447860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466148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484436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502724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5210121" y="1994792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5393001" y="1994792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3244161" y="2141096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0" name="Text 228"/>
          <p:cNvSpPr/>
          <p:nvPr/>
        </p:nvSpPr>
        <p:spPr>
          <a:xfrm>
            <a:off x="3244161" y="214109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勝者2</a:t>
            </a:r>
            <a:endParaRPr lang="en-US" sz="500" dirty="0"/>
          </a:p>
        </p:txBody>
      </p:sp>
      <p:sp>
        <p:nvSpPr>
          <p:cNvPr id="231" name="Shape 229"/>
          <p:cNvSpPr/>
          <p:nvPr/>
        </p:nvSpPr>
        <p:spPr>
          <a:xfrm>
            <a:off x="374708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392996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411284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429572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447860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466148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484436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502724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5210121" y="2141096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5393001" y="2141096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3244161" y="3000632"/>
            <a:ext cx="502920" cy="146304"/>
          </a:xfrm>
          <a:prstGeom prst="rect">
            <a:avLst/>
          </a:prstGeom>
          <a:solidFill>
            <a:srgbClr val="34495E"/>
          </a:solidFill>
          <a:ln w="6350">
            <a:solidFill>
              <a:srgbClr val="BECAD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2" name="Text 240"/>
          <p:cNvSpPr/>
          <p:nvPr/>
        </p:nvSpPr>
        <p:spPr>
          <a:xfrm>
            <a:off x="3244161" y="3000632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243" name="Shape 241"/>
          <p:cNvSpPr/>
          <p:nvPr/>
        </p:nvSpPr>
        <p:spPr>
          <a:xfrm>
            <a:off x="374708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44" name="Text 242"/>
          <p:cNvSpPr/>
          <p:nvPr/>
        </p:nvSpPr>
        <p:spPr>
          <a:xfrm>
            <a:off x="374708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550" dirty="0"/>
          </a:p>
        </p:txBody>
      </p:sp>
      <p:sp>
        <p:nvSpPr>
          <p:cNvPr id="245" name="Shape 243"/>
          <p:cNvSpPr/>
          <p:nvPr/>
        </p:nvSpPr>
        <p:spPr>
          <a:xfrm>
            <a:off x="392996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46" name="Text 244"/>
          <p:cNvSpPr/>
          <p:nvPr/>
        </p:nvSpPr>
        <p:spPr>
          <a:xfrm>
            <a:off x="392996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50" dirty="0"/>
          </a:p>
        </p:txBody>
      </p:sp>
      <p:sp>
        <p:nvSpPr>
          <p:cNvPr id="247" name="Shape 245"/>
          <p:cNvSpPr/>
          <p:nvPr/>
        </p:nvSpPr>
        <p:spPr>
          <a:xfrm>
            <a:off x="411284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48" name="Text 246"/>
          <p:cNvSpPr/>
          <p:nvPr/>
        </p:nvSpPr>
        <p:spPr>
          <a:xfrm>
            <a:off x="411284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50" dirty="0"/>
          </a:p>
        </p:txBody>
      </p:sp>
      <p:sp>
        <p:nvSpPr>
          <p:cNvPr id="249" name="Shape 247"/>
          <p:cNvSpPr/>
          <p:nvPr/>
        </p:nvSpPr>
        <p:spPr>
          <a:xfrm>
            <a:off x="429572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50" name="Text 248"/>
          <p:cNvSpPr/>
          <p:nvPr/>
        </p:nvSpPr>
        <p:spPr>
          <a:xfrm>
            <a:off x="429572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50" dirty="0"/>
          </a:p>
        </p:txBody>
      </p:sp>
      <p:sp>
        <p:nvSpPr>
          <p:cNvPr id="251" name="Shape 249"/>
          <p:cNvSpPr/>
          <p:nvPr/>
        </p:nvSpPr>
        <p:spPr>
          <a:xfrm>
            <a:off x="447860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52" name="Text 250"/>
          <p:cNvSpPr/>
          <p:nvPr/>
        </p:nvSpPr>
        <p:spPr>
          <a:xfrm>
            <a:off x="447860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50" dirty="0"/>
          </a:p>
        </p:txBody>
      </p:sp>
      <p:sp>
        <p:nvSpPr>
          <p:cNvPr id="253" name="Shape 251"/>
          <p:cNvSpPr/>
          <p:nvPr/>
        </p:nvSpPr>
        <p:spPr>
          <a:xfrm>
            <a:off x="466148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54" name="Text 252"/>
          <p:cNvSpPr/>
          <p:nvPr/>
        </p:nvSpPr>
        <p:spPr>
          <a:xfrm>
            <a:off x="466148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50" dirty="0"/>
          </a:p>
        </p:txBody>
      </p:sp>
      <p:sp>
        <p:nvSpPr>
          <p:cNvPr id="255" name="Shape 253"/>
          <p:cNvSpPr/>
          <p:nvPr/>
        </p:nvSpPr>
        <p:spPr>
          <a:xfrm>
            <a:off x="484436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56" name="Text 254"/>
          <p:cNvSpPr/>
          <p:nvPr/>
        </p:nvSpPr>
        <p:spPr>
          <a:xfrm>
            <a:off x="484436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50" dirty="0"/>
          </a:p>
        </p:txBody>
      </p:sp>
      <p:sp>
        <p:nvSpPr>
          <p:cNvPr id="257" name="Shape 255"/>
          <p:cNvSpPr/>
          <p:nvPr/>
        </p:nvSpPr>
        <p:spPr>
          <a:xfrm>
            <a:off x="502724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58" name="Text 256"/>
          <p:cNvSpPr/>
          <p:nvPr/>
        </p:nvSpPr>
        <p:spPr>
          <a:xfrm>
            <a:off x="502724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50" dirty="0"/>
          </a:p>
        </p:txBody>
      </p:sp>
      <p:sp>
        <p:nvSpPr>
          <p:cNvPr id="259" name="Shape 257"/>
          <p:cNvSpPr/>
          <p:nvPr/>
        </p:nvSpPr>
        <p:spPr>
          <a:xfrm>
            <a:off x="5210121" y="3000632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60" name="Text 258"/>
          <p:cNvSpPr/>
          <p:nvPr/>
        </p:nvSpPr>
        <p:spPr>
          <a:xfrm>
            <a:off x="5210121" y="300063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50" dirty="0"/>
          </a:p>
        </p:txBody>
      </p:sp>
      <p:sp>
        <p:nvSpPr>
          <p:cNvPr id="261" name="Shape 259"/>
          <p:cNvSpPr/>
          <p:nvPr/>
        </p:nvSpPr>
        <p:spPr>
          <a:xfrm>
            <a:off x="5393001" y="3000632"/>
            <a:ext cx="274320" cy="146304"/>
          </a:xfrm>
          <a:prstGeom prst="rect">
            <a:avLst/>
          </a:prstGeom>
          <a:solidFill>
            <a:srgbClr val="E8A83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62" name="Text 260"/>
          <p:cNvSpPr/>
          <p:nvPr/>
        </p:nvSpPr>
        <p:spPr>
          <a:xfrm>
            <a:off x="5393001" y="3000632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50" dirty="0"/>
          </a:p>
        </p:txBody>
      </p:sp>
      <p:sp>
        <p:nvSpPr>
          <p:cNvPr id="263" name="Shape 261"/>
          <p:cNvSpPr/>
          <p:nvPr/>
        </p:nvSpPr>
        <p:spPr>
          <a:xfrm>
            <a:off x="3244161" y="3146936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64" name="Text 262"/>
          <p:cNvSpPr/>
          <p:nvPr/>
        </p:nvSpPr>
        <p:spPr>
          <a:xfrm>
            <a:off x="3244161" y="31469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勝者3</a:t>
            </a:r>
            <a:endParaRPr lang="en-US" sz="500" dirty="0"/>
          </a:p>
        </p:txBody>
      </p:sp>
      <p:sp>
        <p:nvSpPr>
          <p:cNvPr id="265" name="Shape 263"/>
          <p:cNvSpPr/>
          <p:nvPr/>
        </p:nvSpPr>
        <p:spPr>
          <a:xfrm>
            <a:off x="374708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66" name="Shape 264"/>
          <p:cNvSpPr/>
          <p:nvPr/>
        </p:nvSpPr>
        <p:spPr>
          <a:xfrm>
            <a:off x="392996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67" name="Shape 265"/>
          <p:cNvSpPr/>
          <p:nvPr/>
        </p:nvSpPr>
        <p:spPr>
          <a:xfrm>
            <a:off x="411284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68" name="Shape 266"/>
          <p:cNvSpPr/>
          <p:nvPr/>
        </p:nvSpPr>
        <p:spPr>
          <a:xfrm>
            <a:off x="429572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69" name="Shape 267"/>
          <p:cNvSpPr/>
          <p:nvPr/>
        </p:nvSpPr>
        <p:spPr>
          <a:xfrm>
            <a:off x="447860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0" name="Shape 268"/>
          <p:cNvSpPr/>
          <p:nvPr/>
        </p:nvSpPr>
        <p:spPr>
          <a:xfrm>
            <a:off x="466148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1" name="Shape 269"/>
          <p:cNvSpPr/>
          <p:nvPr/>
        </p:nvSpPr>
        <p:spPr>
          <a:xfrm>
            <a:off x="484436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2" name="Shape 270"/>
          <p:cNvSpPr/>
          <p:nvPr/>
        </p:nvSpPr>
        <p:spPr>
          <a:xfrm>
            <a:off x="502724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3" name="Shape 271"/>
          <p:cNvSpPr/>
          <p:nvPr/>
        </p:nvSpPr>
        <p:spPr>
          <a:xfrm>
            <a:off x="5210121" y="3146936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4" name="Shape 272"/>
          <p:cNvSpPr/>
          <p:nvPr/>
        </p:nvSpPr>
        <p:spPr>
          <a:xfrm>
            <a:off x="5393001" y="3146936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5" name="Shape 273"/>
          <p:cNvSpPr/>
          <p:nvPr/>
        </p:nvSpPr>
        <p:spPr>
          <a:xfrm>
            <a:off x="3244161" y="3293240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6" name="Text 274"/>
          <p:cNvSpPr/>
          <p:nvPr/>
        </p:nvSpPr>
        <p:spPr>
          <a:xfrm>
            <a:off x="3244161" y="3293240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勝者4</a:t>
            </a:r>
            <a:endParaRPr lang="en-US" sz="500" dirty="0"/>
          </a:p>
        </p:txBody>
      </p:sp>
      <p:sp>
        <p:nvSpPr>
          <p:cNvPr id="277" name="Shape 275"/>
          <p:cNvSpPr/>
          <p:nvPr/>
        </p:nvSpPr>
        <p:spPr>
          <a:xfrm>
            <a:off x="374708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8" name="Shape 276"/>
          <p:cNvSpPr/>
          <p:nvPr/>
        </p:nvSpPr>
        <p:spPr>
          <a:xfrm>
            <a:off x="392996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79" name="Shape 277"/>
          <p:cNvSpPr/>
          <p:nvPr/>
        </p:nvSpPr>
        <p:spPr>
          <a:xfrm>
            <a:off x="411284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0" name="Shape 278"/>
          <p:cNvSpPr/>
          <p:nvPr/>
        </p:nvSpPr>
        <p:spPr>
          <a:xfrm>
            <a:off x="429572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1" name="Shape 279"/>
          <p:cNvSpPr/>
          <p:nvPr/>
        </p:nvSpPr>
        <p:spPr>
          <a:xfrm>
            <a:off x="447860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2" name="Shape 280"/>
          <p:cNvSpPr/>
          <p:nvPr/>
        </p:nvSpPr>
        <p:spPr>
          <a:xfrm>
            <a:off x="466148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3" name="Shape 281"/>
          <p:cNvSpPr/>
          <p:nvPr/>
        </p:nvSpPr>
        <p:spPr>
          <a:xfrm>
            <a:off x="484436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4" name="Shape 282"/>
          <p:cNvSpPr/>
          <p:nvPr/>
        </p:nvSpPr>
        <p:spPr>
          <a:xfrm>
            <a:off x="502724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5" name="Shape 283"/>
          <p:cNvSpPr/>
          <p:nvPr/>
        </p:nvSpPr>
        <p:spPr>
          <a:xfrm>
            <a:off x="5210121" y="3293240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6" name="Shape 284"/>
          <p:cNvSpPr/>
          <p:nvPr/>
        </p:nvSpPr>
        <p:spPr>
          <a:xfrm>
            <a:off x="5393001" y="3293240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7" name="Shape 285"/>
          <p:cNvSpPr/>
          <p:nvPr/>
        </p:nvSpPr>
        <p:spPr>
          <a:xfrm>
            <a:off x="6070210" y="2424560"/>
            <a:ext cx="502920" cy="146304"/>
          </a:xfrm>
          <a:prstGeom prst="rect">
            <a:avLst/>
          </a:prstGeom>
          <a:solidFill>
            <a:srgbClr val="34495E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88" name="Text 286"/>
          <p:cNvSpPr/>
          <p:nvPr/>
        </p:nvSpPr>
        <p:spPr>
          <a:xfrm>
            <a:off x="6070210" y="2424560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289" name="Shape 287"/>
          <p:cNvSpPr/>
          <p:nvPr/>
        </p:nvSpPr>
        <p:spPr>
          <a:xfrm>
            <a:off x="657313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90" name="Text 288"/>
          <p:cNvSpPr/>
          <p:nvPr/>
        </p:nvSpPr>
        <p:spPr>
          <a:xfrm>
            <a:off x="657313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550" dirty="0"/>
          </a:p>
        </p:txBody>
      </p:sp>
      <p:sp>
        <p:nvSpPr>
          <p:cNvPr id="291" name="Shape 289"/>
          <p:cNvSpPr/>
          <p:nvPr/>
        </p:nvSpPr>
        <p:spPr>
          <a:xfrm>
            <a:off x="675601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92" name="Text 290"/>
          <p:cNvSpPr/>
          <p:nvPr/>
        </p:nvSpPr>
        <p:spPr>
          <a:xfrm>
            <a:off x="675601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50" dirty="0"/>
          </a:p>
        </p:txBody>
      </p:sp>
      <p:sp>
        <p:nvSpPr>
          <p:cNvPr id="293" name="Shape 291"/>
          <p:cNvSpPr/>
          <p:nvPr/>
        </p:nvSpPr>
        <p:spPr>
          <a:xfrm>
            <a:off x="693889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94" name="Text 292"/>
          <p:cNvSpPr/>
          <p:nvPr/>
        </p:nvSpPr>
        <p:spPr>
          <a:xfrm>
            <a:off x="693889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50" dirty="0"/>
          </a:p>
        </p:txBody>
      </p:sp>
      <p:sp>
        <p:nvSpPr>
          <p:cNvPr id="295" name="Shape 293"/>
          <p:cNvSpPr/>
          <p:nvPr/>
        </p:nvSpPr>
        <p:spPr>
          <a:xfrm>
            <a:off x="712177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96" name="Text 294"/>
          <p:cNvSpPr/>
          <p:nvPr/>
        </p:nvSpPr>
        <p:spPr>
          <a:xfrm>
            <a:off x="712177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50" dirty="0"/>
          </a:p>
        </p:txBody>
      </p:sp>
      <p:sp>
        <p:nvSpPr>
          <p:cNvPr id="297" name="Shape 295"/>
          <p:cNvSpPr/>
          <p:nvPr/>
        </p:nvSpPr>
        <p:spPr>
          <a:xfrm>
            <a:off x="730465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298" name="Text 296"/>
          <p:cNvSpPr/>
          <p:nvPr/>
        </p:nvSpPr>
        <p:spPr>
          <a:xfrm>
            <a:off x="730465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50" dirty="0"/>
          </a:p>
        </p:txBody>
      </p:sp>
      <p:sp>
        <p:nvSpPr>
          <p:cNvPr id="299" name="Shape 297"/>
          <p:cNvSpPr/>
          <p:nvPr/>
        </p:nvSpPr>
        <p:spPr>
          <a:xfrm>
            <a:off x="748753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00" name="Text 298"/>
          <p:cNvSpPr/>
          <p:nvPr/>
        </p:nvSpPr>
        <p:spPr>
          <a:xfrm>
            <a:off x="748753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50" dirty="0"/>
          </a:p>
        </p:txBody>
      </p:sp>
      <p:sp>
        <p:nvSpPr>
          <p:cNvPr id="301" name="Shape 299"/>
          <p:cNvSpPr/>
          <p:nvPr/>
        </p:nvSpPr>
        <p:spPr>
          <a:xfrm>
            <a:off x="767041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02" name="Text 300"/>
          <p:cNvSpPr/>
          <p:nvPr/>
        </p:nvSpPr>
        <p:spPr>
          <a:xfrm>
            <a:off x="767041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50" dirty="0"/>
          </a:p>
        </p:txBody>
      </p:sp>
      <p:sp>
        <p:nvSpPr>
          <p:cNvPr id="303" name="Shape 301"/>
          <p:cNvSpPr/>
          <p:nvPr/>
        </p:nvSpPr>
        <p:spPr>
          <a:xfrm>
            <a:off x="785329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04" name="Text 302"/>
          <p:cNvSpPr/>
          <p:nvPr/>
        </p:nvSpPr>
        <p:spPr>
          <a:xfrm>
            <a:off x="785329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50" dirty="0"/>
          </a:p>
        </p:txBody>
      </p:sp>
      <p:sp>
        <p:nvSpPr>
          <p:cNvPr id="305" name="Shape 303"/>
          <p:cNvSpPr/>
          <p:nvPr/>
        </p:nvSpPr>
        <p:spPr>
          <a:xfrm>
            <a:off x="8036170" y="2424560"/>
            <a:ext cx="182880" cy="146304"/>
          </a:xfrm>
          <a:prstGeom prst="rect">
            <a:avLst/>
          </a:prstGeom>
          <a:solidFill>
            <a:srgbClr val="2C6FA0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06" name="Text 304"/>
          <p:cNvSpPr/>
          <p:nvPr/>
        </p:nvSpPr>
        <p:spPr>
          <a:xfrm>
            <a:off x="8036170" y="242456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50" dirty="0"/>
          </a:p>
        </p:txBody>
      </p:sp>
      <p:sp>
        <p:nvSpPr>
          <p:cNvPr id="307" name="Shape 305"/>
          <p:cNvSpPr/>
          <p:nvPr/>
        </p:nvSpPr>
        <p:spPr>
          <a:xfrm>
            <a:off x="8219050" y="2424560"/>
            <a:ext cx="274320" cy="146304"/>
          </a:xfrm>
          <a:prstGeom prst="rect">
            <a:avLst/>
          </a:prstGeom>
          <a:solidFill>
            <a:srgbClr val="E8A838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08" name="Text 306"/>
          <p:cNvSpPr/>
          <p:nvPr/>
        </p:nvSpPr>
        <p:spPr>
          <a:xfrm>
            <a:off x="8219050" y="2424560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</a:t>
            </a:r>
            <a:endParaRPr lang="en-US" sz="550" dirty="0"/>
          </a:p>
        </p:txBody>
      </p:sp>
      <p:sp>
        <p:nvSpPr>
          <p:cNvPr id="309" name="Shape 307"/>
          <p:cNvSpPr/>
          <p:nvPr/>
        </p:nvSpPr>
        <p:spPr>
          <a:xfrm>
            <a:off x="6070210" y="2570864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0" name="Text 308"/>
          <p:cNvSpPr/>
          <p:nvPr/>
        </p:nvSpPr>
        <p:spPr>
          <a:xfrm>
            <a:off x="6070210" y="2570864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決勝1</a:t>
            </a:r>
            <a:endParaRPr lang="en-US" sz="500" dirty="0"/>
          </a:p>
        </p:txBody>
      </p:sp>
      <p:sp>
        <p:nvSpPr>
          <p:cNvPr id="311" name="Shape 309"/>
          <p:cNvSpPr/>
          <p:nvPr/>
        </p:nvSpPr>
        <p:spPr>
          <a:xfrm>
            <a:off x="657313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2" name="Shape 310"/>
          <p:cNvSpPr/>
          <p:nvPr/>
        </p:nvSpPr>
        <p:spPr>
          <a:xfrm>
            <a:off x="675601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3" name="Shape 311"/>
          <p:cNvSpPr/>
          <p:nvPr/>
        </p:nvSpPr>
        <p:spPr>
          <a:xfrm>
            <a:off x="693889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4" name="Shape 312"/>
          <p:cNvSpPr/>
          <p:nvPr/>
        </p:nvSpPr>
        <p:spPr>
          <a:xfrm>
            <a:off x="712177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5" name="Shape 313"/>
          <p:cNvSpPr/>
          <p:nvPr/>
        </p:nvSpPr>
        <p:spPr>
          <a:xfrm>
            <a:off x="730465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6" name="Shape 314"/>
          <p:cNvSpPr/>
          <p:nvPr/>
        </p:nvSpPr>
        <p:spPr>
          <a:xfrm>
            <a:off x="748753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7" name="Shape 315"/>
          <p:cNvSpPr/>
          <p:nvPr/>
        </p:nvSpPr>
        <p:spPr>
          <a:xfrm>
            <a:off x="767041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8" name="Shape 316"/>
          <p:cNvSpPr/>
          <p:nvPr/>
        </p:nvSpPr>
        <p:spPr>
          <a:xfrm>
            <a:off x="785329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19" name="Shape 317"/>
          <p:cNvSpPr/>
          <p:nvPr/>
        </p:nvSpPr>
        <p:spPr>
          <a:xfrm>
            <a:off x="8036170" y="2570864"/>
            <a:ext cx="182880" cy="146304"/>
          </a:xfrm>
          <a:prstGeom prst="rect">
            <a:avLst/>
          </a:prstGeom>
          <a:solidFill>
            <a:srgbClr val="FFFFF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0" name="Shape 318"/>
          <p:cNvSpPr/>
          <p:nvPr/>
        </p:nvSpPr>
        <p:spPr>
          <a:xfrm>
            <a:off x="8219050" y="2570864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1" name="Shape 319"/>
          <p:cNvSpPr/>
          <p:nvPr/>
        </p:nvSpPr>
        <p:spPr>
          <a:xfrm>
            <a:off x="6070210" y="2717168"/>
            <a:ext cx="502920" cy="146304"/>
          </a:xfrm>
          <a:prstGeom prst="rect">
            <a:avLst/>
          </a:prstGeom>
          <a:solidFill>
            <a:srgbClr val="F7F9FC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2" name="Text 320"/>
          <p:cNvSpPr/>
          <p:nvPr/>
        </p:nvSpPr>
        <p:spPr>
          <a:xfrm>
            <a:off x="6070210" y="271716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A3C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決勝2</a:t>
            </a:r>
            <a:endParaRPr lang="en-US" sz="500" dirty="0"/>
          </a:p>
        </p:txBody>
      </p:sp>
      <p:sp>
        <p:nvSpPr>
          <p:cNvPr id="323" name="Shape 321"/>
          <p:cNvSpPr/>
          <p:nvPr/>
        </p:nvSpPr>
        <p:spPr>
          <a:xfrm>
            <a:off x="657313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4" name="Shape 322"/>
          <p:cNvSpPr/>
          <p:nvPr/>
        </p:nvSpPr>
        <p:spPr>
          <a:xfrm>
            <a:off x="675601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5" name="Shape 323"/>
          <p:cNvSpPr/>
          <p:nvPr/>
        </p:nvSpPr>
        <p:spPr>
          <a:xfrm>
            <a:off x="693889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6" name="Shape 324"/>
          <p:cNvSpPr/>
          <p:nvPr/>
        </p:nvSpPr>
        <p:spPr>
          <a:xfrm>
            <a:off x="712177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7" name="Shape 325"/>
          <p:cNvSpPr/>
          <p:nvPr/>
        </p:nvSpPr>
        <p:spPr>
          <a:xfrm>
            <a:off x="730465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8" name="Shape 326"/>
          <p:cNvSpPr/>
          <p:nvPr/>
        </p:nvSpPr>
        <p:spPr>
          <a:xfrm>
            <a:off x="748753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29" name="Shape 327"/>
          <p:cNvSpPr/>
          <p:nvPr/>
        </p:nvSpPr>
        <p:spPr>
          <a:xfrm>
            <a:off x="767041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30" name="Shape 328"/>
          <p:cNvSpPr/>
          <p:nvPr/>
        </p:nvSpPr>
        <p:spPr>
          <a:xfrm>
            <a:off x="785329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31" name="Shape 329"/>
          <p:cNvSpPr/>
          <p:nvPr/>
        </p:nvSpPr>
        <p:spPr>
          <a:xfrm>
            <a:off x="8036170" y="2717168"/>
            <a:ext cx="182880" cy="146304"/>
          </a:xfrm>
          <a:prstGeom prst="rect">
            <a:avLst/>
          </a:prstGeom>
          <a:solidFill>
            <a:srgbClr val="F5F7FA"/>
          </a:solidFill>
          <a:ln w="6350">
            <a:solidFill>
              <a:srgbClr val="BECAD6"/>
            </a:solidFill>
            <a:prstDash val="solid"/>
          </a:ln>
        </p:spPr>
      </p:sp>
      <p:sp>
        <p:nvSpPr>
          <p:cNvPr id="332" name="Shape 330"/>
          <p:cNvSpPr/>
          <p:nvPr/>
        </p:nvSpPr>
        <p:spPr>
          <a:xfrm>
            <a:off x="8219050" y="2717168"/>
            <a:ext cx="274320" cy="146304"/>
          </a:xfrm>
          <a:prstGeom prst="rect">
            <a:avLst/>
          </a:prstGeom>
          <a:solidFill>
            <a:srgbClr val="FCF3CF"/>
          </a:solidFill>
          <a:ln w="6350">
            <a:solidFill>
              <a:srgbClr val="BECAD6"/>
            </a:solidFill>
            <a:prstDash val="solid"/>
          </a:ln>
        </p:spPr>
      </p:sp>
      <p:grpSp>
        <p:nvGrpSpPr>
          <p:cNvPr id="349" name="グループ化 348">
            <a:extLst>
              <a:ext uri="{FF2B5EF4-FFF2-40B4-BE49-F238E27FC236}">
                <a16:creationId xmlns:a16="http://schemas.microsoft.com/office/drawing/2014/main" id="{39914A98-E26F-586A-5F2B-31460ACD03B2}"/>
              </a:ext>
            </a:extLst>
          </p:cNvPr>
          <p:cNvGrpSpPr/>
          <p:nvPr/>
        </p:nvGrpSpPr>
        <p:grpSpPr>
          <a:xfrm>
            <a:off x="2849490" y="1779908"/>
            <a:ext cx="380218" cy="576072"/>
            <a:chOff x="2743200" y="1024128"/>
            <a:chExt cx="380218" cy="576072"/>
          </a:xfrm>
        </p:grpSpPr>
        <p:sp>
          <p:nvSpPr>
            <p:cNvPr id="333" name="Shape 331"/>
            <p:cNvSpPr/>
            <p:nvPr/>
          </p:nvSpPr>
          <p:spPr>
            <a:xfrm>
              <a:off x="2743200" y="1024128"/>
              <a:ext cx="16294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4" name="Shape 332"/>
            <p:cNvSpPr/>
            <p:nvPr/>
          </p:nvSpPr>
          <p:spPr>
            <a:xfrm>
              <a:off x="2743200" y="1600200"/>
              <a:ext cx="16294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5" name="Shape 333"/>
            <p:cNvSpPr/>
            <p:nvPr/>
          </p:nvSpPr>
          <p:spPr>
            <a:xfrm>
              <a:off x="2906144" y="1024128"/>
              <a:ext cx="0" cy="576072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6" name="Shape 334"/>
            <p:cNvSpPr/>
            <p:nvPr/>
          </p:nvSpPr>
          <p:spPr>
            <a:xfrm>
              <a:off x="2906144" y="1312164"/>
              <a:ext cx="21727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41" name="Shape 339"/>
          <p:cNvSpPr/>
          <p:nvPr/>
        </p:nvSpPr>
        <p:spPr>
          <a:xfrm>
            <a:off x="6161650" y="2067944"/>
            <a:ext cx="0" cy="0"/>
          </a:xfrm>
          <a:prstGeom prst="line">
            <a:avLst/>
          </a:prstGeom>
          <a:noFill/>
          <a:ln w="15240">
            <a:solidFill>
              <a:srgbClr val="5DADE2"/>
            </a:solidFill>
            <a:prstDash val="solid"/>
          </a:ln>
        </p:spPr>
      </p:sp>
      <p:sp>
        <p:nvSpPr>
          <p:cNvPr id="342" name="Shape 340"/>
          <p:cNvSpPr/>
          <p:nvPr/>
        </p:nvSpPr>
        <p:spPr>
          <a:xfrm>
            <a:off x="6161650" y="3220088"/>
            <a:ext cx="0" cy="0"/>
          </a:xfrm>
          <a:prstGeom prst="line">
            <a:avLst/>
          </a:prstGeom>
          <a:noFill/>
          <a:ln w="15240">
            <a:solidFill>
              <a:srgbClr val="5DADE2"/>
            </a:solidFill>
            <a:prstDash val="solid"/>
          </a:ln>
        </p:spPr>
      </p:sp>
      <p:sp>
        <p:nvSpPr>
          <p:cNvPr id="344" name="Shape 342"/>
          <p:cNvSpPr/>
          <p:nvPr/>
        </p:nvSpPr>
        <p:spPr>
          <a:xfrm>
            <a:off x="6115930" y="2644016"/>
            <a:ext cx="0" cy="0"/>
          </a:xfrm>
          <a:prstGeom prst="line">
            <a:avLst/>
          </a:prstGeom>
          <a:noFill/>
          <a:ln w="15240">
            <a:solidFill>
              <a:srgbClr val="5DADE2"/>
            </a:solidFill>
            <a:prstDash val="solid"/>
          </a:ln>
        </p:spPr>
      </p:sp>
      <p:sp>
        <p:nvSpPr>
          <p:cNvPr id="345" name="Shape 343"/>
          <p:cNvSpPr/>
          <p:nvPr/>
        </p:nvSpPr>
        <p:spPr>
          <a:xfrm>
            <a:off x="8676250" y="2644016"/>
            <a:ext cx="0" cy="0"/>
          </a:xfrm>
          <a:prstGeom prst="line">
            <a:avLst/>
          </a:prstGeom>
          <a:noFill/>
          <a:ln w="25400">
            <a:solidFill>
              <a:srgbClr val="E8A838"/>
            </a:solidFill>
            <a:prstDash val="solid"/>
          </a:ln>
        </p:spPr>
      </p:sp>
      <p:grpSp>
        <p:nvGrpSpPr>
          <p:cNvPr id="361" name="グループ化 360">
            <a:extLst>
              <a:ext uri="{FF2B5EF4-FFF2-40B4-BE49-F238E27FC236}">
                <a16:creationId xmlns:a16="http://schemas.microsoft.com/office/drawing/2014/main" id="{BCCA252C-9BE7-256B-7B9A-D1886FCDDA27}"/>
              </a:ext>
            </a:extLst>
          </p:cNvPr>
          <p:cNvGrpSpPr/>
          <p:nvPr/>
        </p:nvGrpSpPr>
        <p:grpSpPr>
          <a:xfrm>
            <a:off x="6070210" y="4289848"/>
            <a:ext cx="691662" cy="515228"/>
            <a:chOff x="6852138" y="3059255"/>
            <a:chExt cx="691662" cy="515228"/>
          </a:xfrm>
        </p:grpSpPr>
        <p:sp>
          <p:nvSpPr>
            <p:cNvPr id="346" name="Shape 344"/>
            <p:cNvSpPr/>
            <p:nvPr/>
          </p:nvSpPr>
          <p:spPr>
            <a:xfrm>
              <a:off x="6858000" y="3062419"/>
              <a:ext cx="685800" cy="512064"/>
            </a:xfrm>
            <a:prstGeom prst="rect">
              <a:avLst/>
            </a:prstGeom>
            <a:solidFill>
              <a:srgbClr val="E8A838"/>
            </a:solidFill>
            <a:ln/>
            <a:effectLst>
              <a:outerShdw blurRad="50800" dist="25400" dir="81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7" name="Text 345"/>
            <p:cNvSpPr/>
            <p:nvPr/>
          </p:nvSpPr>
          <p:spPr>
            <a:xfrm>
              <a:off x="6852138" y="3059255"/>
              <a:ext cx="685800" cy="51206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A3C5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優勝</a:t>
              </a:r>
              <a:endParaRPr lang="en-US" sz="1200" dirty="0"/>
            </a:p>
          </p:txBody>
        </p:sp>
      </p:grpSp>
      <p:grpSp>
        <p:nvGrpSpPr>
          <p:cNvPr id="351" name="グループ化 350">
            <a:extLst>
              <a:ext uri="{FF2B5EF4-FFF2-40B4-BE49-F238E27FC236}">
                <a16:creationId xmlns:a16="http://schemas.microsoft.com/office/drawing/2014/main" id="{9682569A-9D39-1441-40A7-CA496089946E}"/>
              </a:ext>
            </a:extLst>
          </p:cNvPr>
          <p:cNvGrpSpPr/>
          <p:nvPr/>
        </p:nvGrpSpPr>
        <p:grpSpPr>
          <a:xfrm>
            <a:off x="2849490" y="2932052"/>
            <a:ext cx="380218" cy="576072"/>
            <a:chOff x="2743200" y="1024128"/>
            <a:chExt cx="380218" cy="576072"/>
          </a:xfrm>
        </p:grpSpPr>
        <p:sp>
          <p:nvSpPr>
            <p:cNvPr id="352" name="Shape 331">
              <a:extLst>
                <a:ext uri="{FF2B5EF4-FFF2-40B4-BE49-F238E27FC236}">
                  <a16:creationId xmlns:a16="http://schemas.microsoft.com/office/drawing/2014/main" id="{5E276EA8-8F9C-B498-4756-DA8643FEA814}"/>
                </a:ext>
              </a:extLst>
            </p:cNvPr>
            <p:cNvSpPr/>
            <p:nvPr/>
          </p:nvSpPr>
          <p:spPr>
            <a:xfrm>
              <a:off x="2743200" y="1024128"/>
              <a:ext cx="16294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3" name="Shape 332">
              <a:extLst>
                <a:ext uri="{FF2B5EF4-FFF2-40B4-BE49-F238E27FC236}">
                  <a16:creationId xmlns:a16="http://schemas.microsoft.com/office/drawing/2014/main" id="{2A38B22C-EA56-23A7-6664-86C6DD4030F1}"/>
                </a:ext>
              </a:extLst>
            </p:cNvPr>
            <p:cNvSpPr/>
            <p:nvPr/>
          </p:nvSpPr>
          <p:spPr>
            <a:xfrm>
              <a:off x="2743200" y="1600200"/>
              <a:ext cx="16294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4" name="Shape 333">
              <a:extLst>
                <a:ext uri="{FF2B5EF4-FFF2-40B4-BE49-F238E27FC236}">
                  <a16:creationId xmlns:a16="http://schemas.microsoft.com/office/drawing/2014/main" id="{BDB5880E-9020-C5EA-30F5-4202B7579583}"/>
                </a:ext>
              </a:extLst>
            </p:cNvPr>
            <p:cNvSpPr/>
            <p:nvPr/>
          </p:nvSpPr>
          <p:spPr>
            <a:xfrm>
              <a:off x="2906144" y="1024128"/>
              <a:ext cx="0" cy="576072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5" name="Shape 334">
              <a:extLst>
                <a:ext uri="{FF2B5EF4-FFF2-40B4-BE49-F238E27FC236}">
                  <a16:creationId xmlns:a16="http://schemas.microsoft.com/office/drawing/2014/main" id="{7C5EC37B-A21B-3EEB-2E1C-8841A8F13E7B}"/>
                </a:ext>
              </a:extLst>
            </p:cNvPr>
            <p:cNvSpPr/>
            <p:nvPr/>
          </p:nvSpPr>
          <p:spPr>
            <a:xfrm>
              <a:off x="2906144" y="1312164"/>
              <a:ext cx="21727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56" name="グループ化 355">
            <a:extLst>
              <a:ext uri="{FF2B5EF4-FFF2-40B4-BE49-F238E27FC236}">
                <a16:creationId xmlns:a16="http://schemas.microsoft.com/office/drawing/2014/main" id="{5CD30B15-5371-0FD3-645F-BD52C2EFF9C6}"/>
              </a:ext>
            </a:extLst>
          </p:cNvPr>
          <p:cNvGrpSpPr/>
          <p:nvPr/>
        </p:nvGrpSpPr>
        <p:grpSpPr>
          <a:xfrm>
            <a:off x="5689992" y="2067944"/>
            <a:ext cx="380218" cy="1159647"/>
            <a:chOff x="2743200" y="736092"/>
            <a:chExt cx="380218" cy="1159647"/>
          </a:xfrm>
        </p:grpSpPr>
        <p:sp>
          <p:nvSpPr>
            <p:cNvPr id="357" name="Shape 331">
              <a:extLst>
                <a:ext uri="{FF2B5EF4-FFF2-40B4-BE49-F238E27FC236}">
                  <a16:creationId xmlns:a16="http://schemas.microsoft.com/office/drawing/2014/main" id="{7CAB19CF-9932-7B84-A8BB-CFA8282AB891}"/>
                </a:ext>
              </a:extLst>
            </p:cNvPr>
            <p:cNvSpPr/>
            <p:nvPr/>
          </p:nvSpPr>
          <p:spPr>
            <a:xfrm>
              <a:off x="2743200" y="736092"/>
              <a:ext cx="16294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8" name="Shape 332">
              <a:extLst>
                <a:ext uri="{FF2B5EF4-FFF2-40B4-BE49-F238E27FC236}">
                  <a16:creationId xmlns:a16="http://schemas.microsoft.com/office/drawing/2014/main" id="{1373A285-4CBE-3F0E-4E79-E898612F6090}"/>
                </a:ext>
              </a:extLst>
            </p:cNvPr>
            <p:cNvSpPr/>
            <p:nvPr/>
          </p:nvSpPr>
          <p:spPr>
            <a:xfrm>
              <a:off x="2743200" y="1895739"/>
              <a:ext cx="16294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9" name="Shape 333">
              <a:extLst>
                <a:ext uri="{FF2B5EF4-FFF2-40B4-BE49-F238E27FC236}">
                  <a16:creationId xmlns:a16="http://schemas.microsoft.com/office/drawing/2014/main" id="{C1C10F0A-F2CA-86FA-33AD-7A2882DD06BA}"/>
                </a:ext>
              </a:extLst>
            </p:cNvPr>
            <p:cNvSpPr/>
            <p:nvPr/>
          </p:nvSpPr>
          <p:spPr>
            <a:xfrm>
              <a:off x="2906144" y="736093"/>
              <a:ext cx="0" cy="1159646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0" name="Shape 334">
              <a:extLst>
                <a:ext uri="{FF2B5EF4-FFF2-40B4-BE49-F238E27FC236}">
                  <a16:creationId xmlns:a16="http://schemas.microsoft.com/office/drawing/2014/main" id="{3CDFF187-C19A-790C-98B5-CFAB43EA8DA7}"/>
                </a:ext>
              </a:extLst>
            </p:cNvPr>
            <p:cNvSpPr/>
            <p:nvPr/>
          </p:nvSpPr>
          <p:spPr>
            <a:xfrm>
              <a:off x="2906144" y="1312164"/>
              <a:ext cx="217274" cy="0"/>
            </a:xfrm>
            <a:prstGeom prst="line">
              <a:avLst/>
            </a:prstGeom>
            <a:noFill/>
            <a:ln w="15240">
              <a:solidFill>
                <a:srgbClr val="5DADE2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62" name="正方形/長方形 361">
            <a:extLst>
              <a:ext uri="{FF2B5EF4-FFF2-40B4-BE49-F238E27FC236}">
                <a16:creationId xmlns:a16="http://schemas.microsoft.com/office/drawing/2014/main" id="{8CB364F9-22CD-E5AB-9971-0495A2BDAE0A}"/>
              </a:ext>
            </a:extLst>
          </p:cNvPr>
          <p:cNvSpPr/>
          <p:nvPr/>
        </p:nvSpPr>
        <p:spPr>
          <a:xfrm>
            <a:off x="6756010" y="4289848"/>
            <a:ext cx="1852247" cy="512064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64" name="図 363" descr="野球のミット、ボール、バット">
            <a:extLst>
              <a:ext uri="{FF2B5EF4-FFF2-40B4-BE49-F238E27FC236}">
                <a16:creationId xmlns:a16="http://schemas.microsoft.com/office/drawing/2014/main" id="{C97B13CA-FD2A-12EB-90A3-B2D64B722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003" y="3075369"/>
            <a:ext cx="1694314" cy="11218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116</Words>
  <Application>Microsoft Office PowerPoint</Application>
  <PresentationFormat>画面に合わせる (16:9)</PresentationFormat>
  <Paragraphs>91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野球トーナメント表</dc:title>
  <dc:subject>PptxGenJS Presentation</dc:subject>
  <dc:creator>PptxGenJS</dc:creator>
  <cp:lastModifiedBy>隆弘 野邊</cp:lastModifiedBy>
  <cp:revision>2</cp:revision>
  <dcterms:created xsi:type="dcterms:W3CDTF">2026-03-23T21:53:18Z</dcterms:created>
  <dcterms:modified xsi:type="dcterms:W3CDTF">2026-03-23T22:07:56Z</dcterms:modified>
</cp:coreProperties>
</file>