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Zen Maru Gothic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ZenMaruGothic-bold.fntdata"/><Relationship Id="rId10" Type="http://schemas.openxmlformats.org/officeDocument/2006/relationships/font" Target="fonts/ZenMaru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1800" y="5584775"/>
            <a:ext cx="1143000" cy="8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475297" y="2470844"/>
            <a:ext cx="1124140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都道府県クイズ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42950" y="4023419"/>
            <a:ext cx="10706100" cy="487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558B2F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〜日本一周！名物・観光・方言の旅〜</a:t>
            </a:r>
            <a:endParaRPr/>
          </a:p>
        </p:txBody>
      </p:sp>
      <p:pic>
        <p:nvPicPr>
          <p:cNvPr descr="image.png" id="88" name="Google Shape;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837" y="1327844"/>
            <a:ext cx="10763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9" name="Google Shape;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24450" y="5101530"/>
            <a:ext cx="19431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038" y="1973088"/>
            <a:ext cx="5292372" cy="3987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680269"/>
            <a:ext cx="5162550" cy="457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6550" y="2575619"/>
            <a:ext cx="2062162" cy="133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86837" y="2575619"/>
            <a:ext cx="2062162" cy="1337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86550" y="4150965"/>
            <a:ext cx="2062162" cy="1702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86837" y="4150965"/>
            <a:ext cx="2062162" cy="1702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3725" y="300603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44012" y="300603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43725" y="476428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244012" y="4764285"/>
            <a:ext cx="46479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343025" y="552450"/>
            <a:ext cx="10611326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第1問：シルエットクイズ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742950" y="1314450"/>
            <a:ext cx="10706100" cy="28575"/>
          </a:xfrm>
          <a:prstGeom prst="rect">
            <a:avLst/>
          </a:prstGeom>
          <a:solidFill>
            <a:srgbClr val="A8D8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7" name="Google Shape;107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42950" y="6572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6686550" y="2080319"/>
            <a:ext cx="458057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このシルエットは何県かな？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610475" y="3061394"/>
            <a:ext cx="6858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北海道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9910762" y="3061394"/>
            <a:ext cx="6858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岩手県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610475" y="4819501"/>
            <a:ext cx="6858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千葉県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9899302" y="4636740"/>
            <a:ext cx="892522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鹿児島県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1750962"/>
            <a:ext cx="5162550" cy="443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0337" y="1929679"/>
            <a:ext cx="5354875" cy="4074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" y="5316587"/>
            <a:ext cx="43624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1285875" y="552450"/>
            <a:ext cx="10671333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ご当地グルメ：これ、どこの名物？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742950" y="1314450"/>
            <a:ext cx="10706100" cy="28575"/>
          </a:xfrm>
          <a:prstGeom prst="rect">
            <a:avLst/>
          </a:prstGeom>
          <a:solidFill>
            <a:srgbClr val="A8D8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23" name="Google Shape;12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2950" y="657225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1143000" y="2379612"/>
            <a:ext cx="43624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ヒント1：</a:t>
            </a: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麺が独特なコシを持っています。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143000" y="3339554"/>
            <a:ext cx="43624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ヒント2：</a:t>
            </a: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日本一面積が小さい都道府県です。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143000" y="4299495"/>
            <a:ext cx="4362450" cy="731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ヒント3：</a:t>
            </a: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 「うどん県」という愛称もあります。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143000" y="5526137"/>
            <a:ext cx="4580572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72A4D4"/>
                </a:solidFill>
                <a:latin typeface="Arial"/>
                <a:ea typeface="Arial"/>
                <a:cs typeface="Arial"/>
                <a:sym typeface="Arial"/>
              </a:rPr>
              <a:t>正解：香川県（讃岐うどん）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2526952"/>
            <a:ext cx="3409950" cy="249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1025" y="2526952"/>
            <a:ext cx="3409950" cy="249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" name="Google Shape;13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100" y="2526952"/>
            <a:ext cx="3409950" cy="2499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" name="Google Shape;13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9800" y="278412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7" name="Google Shape;13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7875" y="281270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8" name="Google Shape;13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05950" y="2784127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1241524" y="552450"/>
            <a:ext cx="10717902" cy="638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方言マスターになろう！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742950" y="1257300"/>
            <a:ext cx="10706100" cy="28575"/>
          </a:xfrm>
          <a:prstGeom prst="rect">
            <a:avLst/>
          </a:prstGeom>
          <a:solidFill>
            <a:srgbClr val="A8D8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41" name="Google Shape;141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2950" y="628650"/>
            <a:ext cx="3556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742950" y="1875532"/>
            <a:ext cx="10706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「なまら」ってどういう意味？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742950" y="5635823"/>
            <a:ext cx="107061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北海道で使われる言葉だね！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2067877" y="3450877"/>
            <a:ext cx="76009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おいしい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500187" y="4117627"/>
            <a:ext cx="18954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ほっぺが落ちそう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810964" y="3479452"/>
            <a:ext cx="57007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とても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5276850" y="4146202"/>
            <a:ext cx="16383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すごく、非常に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9269015" y="3450877"/>
            <a:ext cx="950118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4" u="none" cap="none" strike="noStrike">
                <a:solidFill>
                  <a:srgbClr val="2D5A27"/>
                </a:solidFill>
                <a:latin typeface="Arial"/>
                <a:ea typeface="Arial"/>
                <a:cs typeface="Arial"/>
                <a:sym typeface="Arial"/>
              </a:rPr>
              <a:t>さようなら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8796337" y="4117627"/>
            <a:ext cx="1895475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A4A4A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また会いましょう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