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A9FD9B-861B-40E8-916F-DFC8030E57D1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42725-F959-45C8-8B82-B4C2D38AA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128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142725-F959-45C8-8B82-B4C2D38AA47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267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" y="91440"/>
            <a:ext cx="11612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212529"/>
                </a:solidFill>
                <a:latin typeface="メイリオ"/>
              </a:rPr>
              <a:t>アイゼンハワーマトリクス（週次振り返り付き）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" y="50292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495057"/>
                </a:solidFill>
                <a:latin typeface="メイリオ"/>
              </a:rPr>
              <a:t>記録日：　　　　年　　月　　日（月曜日）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" y="765384"/>
            <a:ext cx="5788152" cy="32004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82880" y="799252"/>
            <a:ext cx="578815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メイリオ"/>
              </a:rPr>
              <a:t>第2領域「重要×非緊急」</a:t>
            </a:r>
          </a:p>
        </p:txBody>
      </p:sp>
      <p:sp>
        <p:nvSpPr>
          <p:cNvPr id="6" name="Rectangle 5"/>
          <p:cNvSpPr/>
          <p:nvPr/>
        </p:nvSpPr>
        <p:spPr>
          <a:xfrm>
            <a:off x="137160" y="1103712"/>
            <a:ext cx="5788152" cy="475488"/>
          </a:xfrm>
          <a:prstGeom prst="rect">
            <a:avLst/>
          </a:prstGeom>
          <a:solidFill>
            <a:srgbClr val="F8F9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82880" y="1215814"/>
            <a:ext cx="570005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212529"/>
                </a:solidFill>
                <a:latin typeface="メイリオ"/>
              </a:rPr>
              <a:t>□  チームスキル研修の企画と予算申請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" y="1597488"/>
            <a:ext cx="5788152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82880" y="1709590"/>
            <a:ext cx="570005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212529"/>
                </a:solidFill>
                <a:latin typeface="メイリオ"/>
              </a:rPr>
              <a:t>□  業務フロー改善プロジェクトの推進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7160" y="2091264"/>
            <a:ext cx="5788152" cy="475488"/>
          </a:xfrm>
          <a:prstGeom prst="rect">
            <a:avLst/>
          </a:prstGeom>
          <a:solidFill>
            <a:srgbClr val="F8F9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82880" y="2203366"/>
            <a:ext cx="570005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212529"/>
                </a:solidFill>
                <a:latin typeface="メイリオ"/>
              </a:rPr>
              <a:t>□  メンバーの成長目標の設定と面談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36208" y="765384"/>
            <a:ext cx="5788152" cy="32004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281928" y="799252"/>
            <a:ext cx="578815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メイリオ"/>
              </a:rPr>
              <a:t>第1領域「重要×緊急」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6208" y="1103712"/>
            <a:ext cx="5788152" cy="475488"/>
          </a:xfrm>
          <a:prstGeom prst="rect">
            <a:avLst/>
          </a:prstGeom>
          <a:solidFill>
            <a:srgbClr val="F8F9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6281928" y="1215814"/>
            <a:ext cx="570005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212529"/>
                </a:solidFill>
                <a:latin typeface="メイリオ"/>
              </a:rPr>
              <a:t>□  月末納品物の品質最終確認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36208" y="1597488"/>
            <a:ext cx="5788152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281928" y="1709590"/>
            <a:ext cx="570005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212529"/>
                </a:solidFill>
                <a:latin typeface="メイリオ"/>
              </a:rPr>
              <a:t>□  クライアントからの緊急修正への対応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36208" y="2091264"/>
            <a:ext cx="5788152" cy="475488"/>
          </a:xfrm>
          <a:prstGeom prst="rect">
            <a:avLst/>
          </a:prstGeom>
          <a:solidFill>
            <a:srgbClr val="F8F9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281928" y="2203366"/>
            <a:ext cx="570005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212529"/>
                </a:solidFill>
                <a:latin typeface="メイリオ"/>
              </a:rPr>
              <a:t>□  障害発生時の原因特定と報告書作成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37160" y="2937936"/>
            <a:ext cx="5788152" cy="320040"/>
          </a:xfrm>
          <a:prstGeom prst="rect">
            <a:avLst/>
          </a:prstGeom>
          <a:solidFill>
            <a:srgbClr val="2F9E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182880" y="2971804"/>
            <a:ext cx="578815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dirty="0">
                <a:solidFill>
                  <a:srgbClr val="FFFFFF"/>
                </a:solidFill>
                <a:latin typeface="メイリオ"/>
              </a:rPr>
              <a:t>第4領域「非重要×非緊急」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37160" y="3276264"/>
            <a:ext cx="5788152" cy="475488"/>
          </a:xfrm>
          <a:prstGeom prst="rect">
            <a:avLst/>
          </a:prstGeom>
          <a:solidFill>
            <a:srgbClr val="F8F9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182880" y="3372978"/>
            <a:ext cx="5700052" cy="2616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0" dirty="0">
                <a:solidFill>
                  <a:srgbClr val="212529"/>
                </a:solidFill>
                <a:latin typeface="メイリオ"/>
              </a:rPr>
              <a:t>□  </a:t>
            </a:r>
            <a:r>
              <a:rPr sz="1100" b="0" dirty="0" err="1">
                <a:solidFill>
                  <a:srgbClr val="212529"/>
                </a:solidFill>
                <a:latin typeface="メイリオ"/>
              </a:rPr>
              <a:t>共有フォルダの整理と不要ファイルの削除</a:t>
            </a:r>
            <a:endParaRPr sz="1100" b="0" dirty="0">
              <a:solidFill>
                <a:srgbClr val="212529"/>
              </a:solidFill>
              <a:latin typeface="メイリオ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37160" y="3770040"/>
            <a:ext cx="5788152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182880" y="3866754"/>
            <a:ext cx="5700052" cy="2616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0">
                <a:solidFill>
                  <a:srgbClr val="212529"/>
                </a:solidFill>
                <a:latin typeface="メイリオ"/>
              </a:rPr>
              <a:t>□  業務ツールの未使用機能の整理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37160" y="4263816"/>
            <a:ext cx="5788152" cy="475488"/>
          </a:xfrm>
          <a:prstGeom prst="rect">
            <a:avLst/>
          </a:prstGeom>
          <a:solidFill>
            <a:srgbClr val="F8F9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182880" y="4360530"/>
            <a:ext cx="5700052" cy="2616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0">
                <a:solidFill>
                  <a:srgbClr val="212529"/>
                </a:solidFill>
                <a:latin typeface="メイリオ"/>
              </a:rPr>
              <a:t>□  過去プロジェクトのアーカイブ整理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236208" y="2937936"/>
            <a:ext cx="5788152" cy="320040"/>
          </a:xfrm>
          <a:prstGeom prst="rect">
            <a:avLst/>
          </a:prstGeom>
          <a:solidFill>
            <a:srgbClr val="E65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281928" y="2971804"/>
            <a:ext cx="578815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メイリオ"/>
              </a:rPr>
              <a:t>第3領域「非重要×緊急」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236208" y="3276264"/>
            <a:ext cx="5788152" cy="475488"/>
          </a:xfrm>
          <a:prstGeom prst="rect">
            <a:avLst/>
          </a:prstGeom>
          <a:solidFill>
            <a:srgbClr val="F8F9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6281928" y="3372978"/>
            <a:ext cx="5700052" cy="2616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0">
                <a:solidFill>
                  <a:srgbClr val="212529"/>
                </a:solidFill>
                <a:latin typeface="メイリオ"/>
              </a:rPr>
              <a:t>□  週次ミーティングの進行と議事録作成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236208" y="3770040"/>
            <a:ext cx="5788152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6281928" y="3866754"/>
            <a:ext cx="5700052" cy="2616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0">
                <a:solidFill>
                  <a:srgbClr val="212529"/>
                </a:solidFill>
                <a:latin typeface="メイリオ"/>
              </a:rPr>
              <a:t>□  他部署からの協力依頼への対応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236208" y="4263816"/>
            <a:ext cx="5788152" cy="475488"/>
          </a:xfrm>
          <a:prstGeom prst="rect">
            <a:avLst/>
          </a:prstGeom>
          <a:solidFill>
            <a:srgbClr val="F8F9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6281928" y="4360530"/>
            <a:ext cx="5700052" cy="2616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0">
                <a:solidFill>
                  <a:srgbClr val="212529"/>
                </a:solidFill>
                <a:latin typeface="メイリオ"/>
              </a:rPr>
              <a:t>□  月次報告書の作成と提出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1440" y="4800600"/>
            <a:ext cx="12006072" cy="32004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137160" y="4800600"/>
            <a:ext cx="118872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dirty="0">
                <a:solidFill>
                  <a:srgbClr val="FFFFFF"/>
                </a:solidFill>
                <a:latin typeface="メイリオ"/>
              </a:rPr>
              <a:t>週次振り返り</a:t>
            </a:r>
          </a:p>
        </p:txBody>
      </p:sp>
      <p:sp>
        <p:nvSpPr>
          <p:cNvPr id="40" name="Rectangle 39"/>
          <p:cNvSpPr/>
          <p:nvPr/>
        </p:nvSpPr>
        <p:spPr>
          <a:xfrm>
            <a:off x="91440" y="5138928"/>
            <a:ext cx="3959352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137160" y="5166360"/>
            <a:ext cx="384048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dirty="0">
                <a:solidFill>
                  <a:srgbClr val="495057"/>
                </a:solidFill>
                <a:latin typeface="メイリオ"/>
              </a:rPr>
              <a:t>今週うまくできたこと：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151376" y="5138928"/>
            <a:ext cx="3959352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4197096" y="5166360"/>
            <a:ext cx="384048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495057"/>
                </a:solidFill>
                <a:latin typeface="メイリオ"/>
              </a:rPr>
              <a:t>改善すべき点：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211312" y="5138928"/>
            <a:ext cx="3858768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8257032" y="5166360"/>
            <a:ext cx="384048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495057"/>
                </a:solidFill>
                <a:latin typeface="メイリオ"/>
              </a:rPr>
              <a:t>来週の重点タスク：</a:t>
            </a:r>
          </a:p>
        </p:txBody>
      </p:sp>
      <p:sp>
        <p:nvSpPr>
          <p:cNvPr id="46" name="矢印: 右 45">
            <a:extLst>
              <a:ext uri="{FF2B5EF4-FFF2-40B4-BE49-F238E27FC236}">
                <a16:creationId xmlns:a16="http://schemas.microsoft.com/office/drawing/2014/main" id="{8C36BBE0-3117-EA3D-5634-D5502B535618}"/>
              </a:ext>
            </a:extLst>
          </p:cNvPr>
          <p:cNvSpPr/>
          <p:nvPr/>
        </p:nvSpPr>
        <p:spPr>
          <a:xfrm>
            <a:off x="215053" y="2456686"/>
            <a:ext cx="11777345" cy="59097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　　　　　　　　　　　　　　　　　　　　　　　　　　　　　　　　　　　　　　　　　　　　　　　　　　　　　　　　　　　　　　　　　　緊急度　　　　　　</a:t>
            </a:r>
          </a:p>
        </p:txBody>
      </p:sp>
      <p:sp>
        <p:nvSpPr>
          <p:cNvPr id="47" name="矢印: 上 46">
            <a:extLst>
              <a:ext uri="{FF2B5EF4-FFF2-40B4-BE49-F238E27FC236}">
                <a16:creationId xmlns:a16="http://schemas.microsoft.com/office/drawing/2014/main" id="{547936F1-973F-4D78-819B-E3382EF9DDCB}"/>
              </a:ext>
            </a:extLst>
          </p:cNvPr>
          <p:cNvSpPr/>
          <p:nvPr/>
        </p:nvSpPr>
        <p:spPr>
          <a:xfrm>
            <a:off x="5772864" y="609936"/>
            <a:ext cx="611001" cy="4129368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重要度　　　　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　</a:t>
            </a:r>
            <a:endParaRPr kumimoji="1" lang="en-US" altLang="ja-JP" dirty="0"/>
          </a:p>
          <a:p>
            <a:pPr algn="ctr"/>
            <a:endParaRPr kumimoji="1" lang="en-US" altLang="ja-JP" dirty="0"/>
          </a:p>
          <a:p>
            <a:pPr algn="ctr"/>
            <a:endParaRPr kumimoji="1" lang="en-US" altLang="ja-JP" dirty="0"/>
          </a:p>
          <a:p>
            <a:pPr algn="ctr"/>
            <a:endParaRPr kumimoji="1" lang="en-US" altLang="ja-JP" dirty="0"/>
          </a:p>
          <a:p>
            <a:pPr algn="ctr"/>
            <a:endParaRPr kumimoji="1" lang="en-US" altLang="ja-JP" dirty="0"/>
          </a:p>
          <a:p>
            <a:pPr algn="ctr"/>
            <a:endParaRPr kumimoji="1" lang="en-US" altLang="ja-JP" dirty="0"/>
          </a:p>
          <a:p>
            <a:pPr algn="ctr"/>
            <a:endParaRPr kumimoji="1" lang="en-US" altLang="ja-JP" dirty="0"/>
          </a:p>
          <a:p>
            <a:pPr algn="ctr"/>
            <a:endParaRPr kumimoji="1" lang="en-US" altLang="ja-JP" dirty="0"/>
          </a:p>
          <a:p>
            <a:pPr algn="ctr"/>
            <a:endParaRPr kumimoji="1" lang="en-US" altLang="ja-JP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80</Words>
  <Application>Microsoft Office PowerPoint</Application>
  <PresentationFormat>ユーザー設定</PresentationFormat>
  <Paragraphs>32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2026-05-25T11:23:04Z</dcterms:modified>
  <cp:category/>
</cp:coreProperties>
</file>