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7475200" cy="9753600"/>
  <p:notesSz cx="17475200" cy="9753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0640" y="3023616"/>
            <a:ext cx="1485392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21280" y="5462016"/>
            <a:ext cx="1223264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73760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999728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5" y="0"/>
            <a:ext cx="17473928" cy="97535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25" y="2456942"/>
            <a:ext cx="7736204" cy="729665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81009" y="2176272"/>
            <a:ext cx="9250679" cy="75711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3760" y="390144"/>
            <a:ext cx="1572768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3760" y="2243328"/>
            <a:ext cx="1572768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41568" y="9070848"/>
            <a:ext cx="559206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73760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2582144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79705" y="721360"/>
            <a:ext cx="14605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i="1">
                <a:latin typeface="Arial"/>
                <a:cs typeface="Arial"/>
              </a:rPr>
              <a:t>J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321164" y="615315"/>
            <a:ext cx="64769" cy="109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>
                <a:solidFill>
                  <a:srgbClr val="74695A"/>
                </a:solidFill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896475" y="684531"/>
            <a:ext cx="160020" cy="25654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550">
                <a:solidFill>
                  <a:srgbClr val="74695A"/>
                </a:solidFill>
                <a:latin typeface="Arial"/>
                <a:cs typeface="Arial"/>
              </a:rPr>
              <a:t>A</a:t>
            </a:r>
            <a:endParaRPr sz="5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50"/>
              </a:spcBef>
            </a:pPr>
            <a:r>
              <a:rPr dirty="0" sz="550" spc="-25">
                <a:solidFill>
                  <a:srgbClr val="74695A"/>
                </a:solidFill>
                <a:latin typeface="Arial"/>
                <a:cs typeface="Arial"/>
              </a:rPr>
              <a:t>ft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960243" y="1807895"/>
            <a:ext cx="406590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Arial"/>
                <a:cs typeface="Arial"/>
              </a:rPr>
              <a:t>Meet</a:t>
            </a:r>
            <a:r>
              <a:rPr dirty="0" sz="3600" spc="-1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Your</a:t>
            </a:r>
            <a:r>
              <a:rPr dirty="0" sz="3600" spc="-5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Teacher!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0003" y="9550399"/>
            <a:ext cx="1314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51A8D2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253729" y="2354187"/>
            <a:ext cx="3004185" cy="528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-515" b="1">
                <a:latin typeface="Arial"/>
                <a:cs typeface="Arial"/>
              </a:rPr>
              <a:t>NAME</a:t>
            </a:r>
            <a:r>
              <a:rPr dirty="0" sz="3300" spc="-185" b="1">
                <a:latin typeface="Arial"/>
                <a:cs typeface="Arial"/>
              </a:rPr>
              <a:t> </a:t>
            </a:r>
            <a:r>
              <a:rPr dirty="0" sz="3300" spc="-505" b="1">
                <a:latin typeface="Arial"/>
                <a:cs typeface="Arial"/>
              </a:rPr>
              <a:t>&amp;</a:t>
            </a:r>
            <a:r>
              <a:rPr dirty="0" sz="3300" spc="-180" b="1">
                <a:latin typeface="Arial"/>
                <a:cs typeface="Arial"/>
              </a:rPr>
              <a:t> </a:t>
            </a:r>
            <a:r>
              <a:rPr dirty="0" sz="3300" spc="-475" b="1">
                <a:latin typeface="Arial"/>
                <a:cs typeface="Arial"/>
              </a:rPr>
              <a:t>SUBJECT</a:t>
            </a:r>
            <a:endParaRPr sz="3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011216" y="4414687"/>
            <a:ext cx="3679190" cy="10471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-520" b="1">
                <a:latin typeface="Arial"/>
                <a:cs typeface="Arial"/>
              </a:rPr>
              <a:t>MY</a:t>
            </a:r>
            <a:r>
              <a:rPr dirty="0" sz="3300" spc="-180" b="1">
                <a:latin typeface="Arial"/>
                <a:cs typeface="Arial"/>
              </a:rPr>
              <a:t> </a:t>
            </a:r>
            <a:r>
              <a:rPr dirty="0" sz="3300" spc="-440" b="1">
                <a:latin typeface="Arial"/>
                <a:cs typeface="Arial"/>
              </a:rPr>
              <a:t>FAVORITE</a:t>
            </a:r>
            <a:r>
              <a:rPr dirty="0" sz="3300" spc="-175" b="1">
                <a:latin typeface="Arial"/>
                <a:cs typeface="Arial"/>
              </a:rPr>
              <a:t> </a:t>
            </a:r>
            <a:r>
              <a:rPr dirty="0" sz="3300" spc="-445" b="1">
                <a:latin typeface="Arial"/>
                <a:cs typeface="Arial"/>
              </a:rPr>
              <a:t>THINGS</a:t>
            </a:r>
            <a:endParaRPr sz="3300">
              <a:latin typeface="Arial"/>
              <a:cs typeface="Arial"/>
            </a:endParaRPr>
          </a:p>
          <a:p>
            <a:pPr algn="r" marR="17145">
              <a:lnSpc>
                <a:spcPct val="100000"/>
              </a:lnSpc>
              <a:spcBef>
                <a:spcPts val="2405"/>
              </a:spcBef>
            </a:pPr>
            <a:r>
              <a:rPr dirty="0" sz="1400">
                <a:solidFill>
                  <a:srgbClr val="381307"/>
                </a:solidFill>
                <a:latin typeface="Times New Roman"/>
                <a:cs typeface="Times New Roman"/>
              </a:rPr>
              <a:t>*5-</a:t>
            </a:r>
            <a:r>
              <a:rPr dirty="0" sz="1400" spc="-50">
                <a:solidFill>
                  <a:srgbClr val="381307"/>
                </a:solidFill>
                <a:latin typeface="Times New Roman"/>
                <a:cs typeface="Times New Roman"/>
              </a:rPr>
              <a:t>*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838306" y="2147570"/>
            <a:ext cx="39243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26143" sz="1275">
                <a:latin typeface="Arial"/>
                <a:cs typeface="Arial"/>
              </a:rPr>
              <a:t>X</a:t>
            </a:r>
            <a:r>
              <a:rPr dirty="0" sz="1300">
                <a:latin typeface="Arial"/>
                <a:cs typeface="Arial"/>
              </a:rPr>
              <a:t>V I </a:t>
            </a:r>
            <a:r>
              <a:rPr dirty="0" sz="1300" spc="-60">
                <a:latin typeface="Arial"/>
                <a:cs typeface="Arial"/>
              </a:rPr>
              <a:t>/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566773" y="2338071"/>
            <a:ext cx="2148205" cy="5988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50" spc="-10">
                <a:latin typeface="Arial"/>
                <a:cs typeface="Arial"/>
              </a:rPr>
              <a:t>HOBBIES</a:t>
            </a:r>
            <a:endParaRPr sz="37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011019" y="6636626"/>
            <a:ext cx="3545204" cy="528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-520" b="1">
                <a:latin typeface="Arial"/>
                <a:cs typeface="Arial"/>
              </a:rPr>
              <a:t>WELCOME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509" b="1">
                <a:latin typeface="Arial"/>
                <a:cs typeface="Arial"/>
              </a:rPr>
              <a:t>MESSAGE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ws</dc:creator>
  <dc:title>teacher-self-introduction</dc:title>
  <dcterms:created xsi:type="dcterms:W3CDTF">2026-04-17T13:33:16Z</dcterms:created>
  <dcterms:modified xsi:type="dcterms:W3CDTF">2026-04-17T13:33:16Z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2026-04-17T00:00:00Z</vt:filetime>
  </property>
  <property fmtid="{D5CDD505-2E9C-101B-9397-08002B2CF9AE}" pid="3" name="Creator">
    <vt:lpwstr>Wondershare PDFelement</vt:lpwstr>
  </property>
  <property fmtid="{D5CDD505-2E9C-101B-9397-08002B2CF9AE}" pid="4" name="LastSaved">
    <vt:filetime>2026-04-17T00:00:00Z</vt:filetime>
  </property>
  <property fmtid="{D5CDD505-2E9C-101B-9397-08002B2CF9AE}" pid="5" name="Producer">
    <vt:lpwstr>Wondershare PDFelement</vt:lpwstr>
  </property>
</Properties>
</file>