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81DDAA-53A4-4BCB-808A-38818DB4368F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5FCE8301-A838-4ECB-BE86-3E37049403C6}">
      <dgm:prSet phldrT="[テキスト]"/>
      <dgm:spPr>
        <a:solidFill>
          <a:schemeClr val="accent2">
            <a:lumMod val="60000"/>
            <a:lumOff val="40000"/>
          </a:schemeClr>
        </a:solidFill>
        <a:ln>
          <a:solidFill>
            <a:srgbClr val="0070C0"/>
          </a:solidFill>
        </a:ln>
      </dgm:spPr>
      <dgm:t>
        <a:bodyPr/>
        <a:lstStyle/>
        <a:p>
          <a:pPr>
            <a:buNone/>
          </a:pPr>
          <a:r>
            <a:rPr lang="ja-JP" alt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強み</a:t>
          </a:r>
          <a:endParaRPr kumimoji="1" lang="ja-JP" altLang="en-US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8B449DE2-97AA-435C-A101-972761A89F0F}" type="parTrans" cxnId="{0EF8FFED-F283-4248-B5AC-38B408D454FE}">
      <dgm:prSet/>
      <dgm:spPr/>
      <dgm:t>
        <a:bodyPr/>
        <a:lstStyle/>
        <a:p>
          <a:endParaRPr kumimoji="1" lang="ja-JP" altLang="en-US"/>
        </a:p>
      </dgm:t>
    </dgm:pt>
    <dgm:pt modelId="{F2000E6F-3B41-4D92-A3BC-6FC6EF9625D9}" type="sibTrans" cxnId="{0EF8FFED-F283-4248-B5AC-38B408D454FE}">
      <dgm:prSet/>
      <dgm:spPr/>
      <dgm:t>
        <a:bodyPr/>
        <a:lstStyle/>
        <a:p>
          <a:endParaRPr kumimoji="1" lang="ja-JP" altLang="en-US"/>
        </a:p>
      </dgm:t>
    </dgm:pt>
    <dgm:pt modelId="{9421E048-FDFB-4B52-8375-A5471B3BD8EC}">
      <dgm:prSet phldrT="[テキスト]" custT="1"/>
      <dgm:spPr/>
      <dgm:t>
        <a:bodyPr/>
        <a:lstStyle/>
        <a:p>
          <a:pPr>
            <a:buNone/>
          </a:pPr>
          <a:r>
            <a:rPr lang="ja-JP" altLang="en-US" sz="1200" b="1" dirty="0"/>
            <a:t>・独自の技術や特許</a:t>
          </a:r>
          <a:endParaRPr kumimoji="1" lang="ja-JP" altLang="en-US" sz="1200" b="1" dirty="0"/>
        </a:p>
      </dgm:t>
    </dgm:pt>
    <dgm:pt modelId="{ABD5942C-2EE6-435F-BD40-3F205B95116E}" type="parTrans" cxnId="{01558BCA-3718-4A69-A93E-A4E85190379F}">
      <dgm:prSet/>
      <dgm:spPr/>
      <dgm:t>
        <a:bodyPr/>
        <a:lstStyle/>
        <a:p>
          <a:endParaRPr kumimoji="1" lang="ja-JP" altLang="en-US"/>
        </a:p>
      </dgm:t>
    </dgm:pt>
    <dgm:pt modelId="{37838C2E-F102-4B4D-B1F9-249AA36A06C4}" type="sibTrans" cxnId="{01558BCA-3718-4A69-A93E-A4E85190379F}">
      <dgm:prSet/>
      <dgm:spPr/>
      <dgm:t>
        <a:bodyPr/>
        <a:lstStyle/>
        <a:p>
          <a:endParaRPr kumimoji="1" lang="ja-JP" altLang="en-US"/>
        </a:p>
      </dgm:t>
    </dgm:pt>
    <dgm:pt modelId="{F9CABCB6-B075-435E-9167-FDC3C69BE003}">
      <dgm:prSet phldrT="[テキスト]"/>
      <dgm:spPr>
        <a:solidFill>
          <a:srgbClr val="00B0F0"/>
        </a:solidFill>
        <a:ln>
          <a:solidFill>
            <a:srgbClr val="0070C0"/>
          </a:solidFill>
        </a:ln>
      </dgm:spPr>
      <dgm:t>
        <a:bodyPr/>
        <a:lstStyle/>
        <a:p>
          <a:r>
            <a:rPr kumimoji="1" lang="ja-JP" alt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弱み</a:t>
          </a:r>
        </a:p>
      </dgm:t>
    </dgm:pt>
    <dgm:pt modelId="{4A4CD81B-FEBE-4EDC-AF1E-907800565186}" type="parTrans" cxnId="{E8F21272-7811-4D3A-ABF9-0AE754C3073E}">
      <dgm:prSet/>
      <dgm:spPr/>
      <dgm:t>
        <a:bodyPr/>
        <a:lstStyle/>
        <a:p>
          <a:endParaRPr kumimoji="1" lang="ja-JP" altLang="en-US"/>
        </a:p>
      </dgm:t>
    </dgm:pt>
    <dgm:pt modelId="{FE1522B3-6ADF-472D-88BE-5FF531BE8AC1}" type="sibTrans" cxnId="{E8F21272-7811-4D3A-ABF9-0AE754C3073E}">
      <dgm:prSet/>
      <dgm:spPr/>
      <dgm:t>
        <a:bodyPr/>
        <a:lstStyle/>
        <a:p>
          <a:endParaRPr kumimoji="1" lang="ja-JP" altLang="en-US"/>
        </a:p>
      </dgm:t>
    </dgm:pt>
    <dgm:pt modelId="{A34CED60-B3F0-4A32-B975-0178039F820D}">
      <dgm:prSet phldrT="[テキスト]" custT="1"/>
      <dgm:spPr/>
      <dgm:t>
        <a:bodyPr/>
        <a:lstStyle/>
        <a:p>
          <a:pPr>
            <a:buNone/>
          </a:pPr>
          <a:r>
            <a:rPr lang="ja-JP" altLang="en-US" sz="1200" b="1" dirty="0"/>
            <a:t>・高価格設定</a:t>
          </a:r>
          <a:endParaRPr kumimoji="1" lang="ja-JP" altLang="en-US" sz="1200" b="1" dirty="0"/>
        </a:p>
      </dgm:t>
    </dgm:pt>
    <dgm:pt modelId="{B494DD2B-0777-4BD5-BDB4-5F3B8996DE3F}" type="parTrans" cxnId="{931C2181-04F2-4274-A7F0-97E3D615C0EC}">
      <dgm:prSet/>
      <dgm:spPr/>
      <dgm:t>
        <a:bodyPr/>
        <a:lstStyle/>
        <a:p>
          <a:endParaRPr kumimoji="1" lang="ja-JP" altLang="en-US"/>
        </a:p>
      </dgm:t>
    </dgm:pt>
    <dgm:pt modelId="{4C2E7B1A-90A7-4FCE-925D-254D9706A807}" type="sibTrans" cxnId="{931C2181-04F2-4274-A7F0-97E3D615C0EC}">
      <dgm:prSet/>
      <dgm:spPr/>
      <dgm:t>
        <a:bodyPr/>
        <a:lstStyle/>
        <a:p>
          <a:endParaRPr kumimoji="1" lang="ja-JP" altLang="en-US"/>
        </a:p>
      </dgm:t>
    </dgm:pt>
    <dgm:pt modelId="{9DF9EE50-6E59-4FB6-8B7B-26B6599036B6}">
      <dgm:prSet phldrT="[テキスト]"/>
      <dgm:spPr>
        <a:solidFill>
          <a:srgbClr val="FF0000"/>
        </a:solidFill>
        <a:ln>
          <a:solidFill>
            <a:srgbClr val="0070C0"/>
          </a:solidFill>
        </a:ln>
      </dgm:spPr>
      <dgm:t>
        <a:bodyPr/>
        <a:lstStyle/>
        <a:p>
          <a:r>
            <a:rPr kumimoji="1" lang="ja-JP" alt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機会</a:t>
          </a:r>
        </a:p>
      </dgm:t>
    </dgm:pt>
    <dgm:pt modelId="{D49EFA72-DD65-4EF0-A1A3-1DA1258615AA}" type="parTrans" cxnId="{C4F532B4-44F9-4387-95CE-D43CE85A0F50}">
      <dgm:prSet/>
      <dgm:spPr/>
      <dgm:t>
        <a:bodyPr/>
        <a:lstStyle/>
        <a:p>
          <a:endParaRPr kumimoji="1" lang="ja-JP" altLang="en-US"/>
        </a:p>
      </dgm:t>
    </dgm:pt>
    <dgm:pt modelId="{E269B4AA-F71C-4D96-8BA2-061FF0823F0B}" type="sibTrans" cxnId="{C4F532B4-44F9-4387-95CE-D43CE85A0F50}">
      <dgm:prSet/>
      <dgm:spPr/>
      <dgm:t>
        <a:bodyPr/>
        <a:lstStyle/>
        <a:p>
          <a:endParaRPr kumimoji="1" lang="ja-JP" altLang="en-US"/>
        </a:p>
      </dgm:t>
    </dgm:pt>
    <dgm:pt modelId="{06E5DA30-ECAA-4FF1-96C2-9934ABC5B8D1}">
      <dgm:prSet phldrT="[テキスト]" custT="1"/>
      <dgm:spPr/>
      <dgm:t>
        <a:bodyPr/>
        <a:lstStyle/>
        <a:p>
          <a:pPr>
            <a:buNone/>
          </a:pPr>
          <a:r>
            <a:rPr lang="ja-JP" altLang="en-US" sz="1200" b="1" dirty="0"/>
            <a:t>・新市場への参入</a:t>
          </a:r>
          <a:endParaRPr kumimoji="1" lang="ja-JP" altLang="en-US" sz="1200" b="1" dirty="0"/>
        </a:p>
      </dgm:t>
    </dgm:pt>
    <dgm:pt modelId="{CF626C57-B6AF-48E2-83F2-431171A19961}" type="parTrans" cxnId="{77A524BE-7E35-47A7-B50C-22E54143447F}">
      <dgm:prSet/>
      <dgm:spPr/>
      <dgm:t>
        <a:bodyPr/>
        <a:lstStyle/>
        <a:p>
          <a:endParaRPr kumimoji="1" lang="ja-JP" altLang="en-US"/>
        </a:p>
      </dgm:t>
    </dgm:pt>
    <dgm:pt modelId="{00D86398-A3E1-49C6-B686-9E54F399D203}" type="sibTrans" cxnId="{77A524BE-7E35-47A7-B50C-22E54143447F}">
      <dgm:prSet/>
      <dgm:spPr/>
      <dgm:t>
        <a:bodyPr/>
        <a:lstStyle/>
        <a:p>
          <a:endParaRPr kumimoji="1" lang="ja-JP" altLang="en-US"/>
        </a:p>
      </dgm:t>
    </dgm:pt>
    <dgm:pt modelId="{F41724EB-0848-4984-A511-AD66FAD5C495}">
      <dgm:prSet phldrT="[テキスト]"/>
      <dgm:spPr>
        <a:solidFill>
          <a:srgbClr val="00B050"/>
        </a:solidFill>
        <a:ln>
          <a:solidFill>
            <a:srgbClr val="0070C0"/>
          </a:solidFill>
        </a:ln>
      </dgm:spPr>
      <dgm:t>
        <a:bodyPr/>
        <a:lstStyle/>
        <a:p>
          <a:r>
            <a:rPr kumimoji="1" lang="ja-JP" alt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脅威</a:t>
          </a:r>
        </a:p>
      </dgm:t>
    </dgm:pt>
    <dgm:pt modelId="{09AC5FEB-42E0-44A5-96F3-71D26CA1F6AB}" type="parTrans" cxnId="{34B0062B-EDEF-4E19-932F-B511863437E5}">
      <dgm:prSet/>
      <dgm:spPr/>
      <dgm:t>
        <a:bodyPr/>
        <a:lstStyle/>
        <a:p>
          <a:endParaRPr kumimoji="1" lang="ja-JP" altLang="en-US"/>
        </a:p>
      </dgm:t>
    </dgm:pt>
    <dgm:pt modelId="{3B500770-3836-4C20-BA84-4CF4EEF99F36}" type="sibTrans" cxnId="{34B0062B-EDEF-4E19-932F-B511863437E5}">
      <dgm:prSet/>
      <dgm:spPr/>
      <dgm:t>
        <a:bodyPr/>
        <a:lstStyle/>
        <a:p>
          <a:endParaRPr kumimoji="1" lang="ja-JP" altLang="en-US"/>
        </a:p>
      </dgm:t>
    </dgm:pt>
    <dgm:pt modelId="{F4A045C9-47EB-4613-A864-89DFDA68EAB3}">
      <dgm:prSet phldrT="[テキスト]"/>
      <dgm:spPr/>
      <dgm:t>
        <a:bodyPr/>
        <a:lstStyle/>
        <a:p>
          <a:pPr>
            <a:buNone/>
          </a:pPr>
          <a:r>
            <a:rPr lang="ja-JP" altLang="en-US" b="1" dirty="0"/>
            <a:t>・競合企業の価格競争</a:t>
          </a:r>
          <a:endParaRPr kumimoji="1" lang="ja-JP" altLang="en-US" b="1" dirty="0"/>
        </a:p>
      </dgm:t>
    </dgm:pt>
    <dgm:pt modelId="{B090F13F-420F-4C28-93DE-CD8EC740242D}" type="parTrans" cxnId="{906123CF-5A1E-455E-B128-2951255F43B2}">
      <dgm:prSet/>
      <dgm:spPr/>
      <dgm:t>
        <a:bodyPr/>
        <a:lstStyle/>
        <a:p>
          <a:endParaRPr kumimoji="1" lang="ja-JP" altLang="en-US"/>
        </a:p>
      </dgm:t>
    </dgm:pt>
    <dgm:pt modelId="{23E80442-62F9-41BB-87B9-5814A9568554}" type="sibTrans" cxnId="{906123CF-5A1E-455E-B128-2951255F43B2}">
      <dgm:prSet/>
      <dgm:spPr/>
      <dgm:t>
        <a:bodyPr/>
        <a:lstStyle/>
        <a:p>
          <a:endParaRPr kumimoji="1" lang="ja-JP" altLang="en-US"/>
        </a:p>
      </dgm:t>
    </dgm:pt>
    <dgm:pt modelId="{DAA61D05-F9F1-4ECC-9B21-D3BB46CF317B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・強力なブランドイメージ</a:t>
          </a:r>
        </a:p>
      </dgm:t>
    </dgm:pt>
    <dgm:pt modelId="{E860E4C2-859E-4EAD-8DE0-466A60365BAF}" type="parTrans" cxnId="{3FB4A59E-3A2C-47E6-9F1F-6E9B5477AC13}">
      <dgm:prSet/>
      <dgm:spPr/>
      <dgm:t>
        <a:bodyPr/>
        <a:lstStyle/>
        <a:p>
          <a:endParaRPr kumimoji="1" lang="ja-JP" altLang="en-US"/>
        </a:p>
      </dgm:t>
    </dgm:pt>
    <dgm:pt modelId="{9344AD33-317A-4252-AD4B-6AC0BE857EC1}" type="sibTrans" cxnId="{3FB4A59E-3A2C-47E6-9F1F-6E9B5477AC13}">
      <dgm:prSet/>
      <dgm:spPr/>
      <dgm:t>
        <a:bodyPr/>
        <a:lstStyle/>
        <a:p>
          <a:endParaRPr kumimoji="1" lang="ja-JP" altLang="en-US"/>
        </a:p>
      </dgm:t>
    </dgm:pt>
    <dgm:pt modelId="{C0B8BBE5-E75C-46BA-A78D-F33ED1F8E468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・高い顧客ロイヤルティ</a:t>
          </a:r>
        </a:p>
      </dgm:t>
    </dgm:pt>
    <dgm:pt modelId="{B4C1737C-D925-4B91-B04D-16A48772AFBD}" type="parTrans" cxnId="{A4C1EDF9-2E08-4EFF-8582-241BE154590A}">
      <dgm:prSet/>
      <dgm:spPr/>
      <dgm:t>
        <a:bodyPr/>
        <a:lstStyle/>
        <a:p>
          <a:endParaRPr kumimoji="1" lang="ja-JP" altLang="en-US"/>
        </a:p>
      </dgm:t>
    </dgm:pt>
    <dgm:pt modelId="{46748412-073F-4F9D-9918-EB785E85DE75}" type="sibTrans" cxnId="{A4C1EDF9-2E08-4EFF-8582-241BE154590A}">
      <dgm:prSet/>
      <dgm:spPr/>
      <dgm:t>
        <a:bodyPr/>
        <a:lstStyle/>
        <a:p>
          <a:endParaRPr kumimoji="1" lang="ja-JP" altLang="en-US"/>
        </a:p>
      </dgm:t>
    </dgm:pt>
    <dgm:pt modelId="{7FA55B02-B34E-4690-A69B-48180771FB56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・効率的な生産体制</a:t>
          </a:r>
        </a:p>
      </dgm:t>
    </dgm:pt>
    <dgm:pt modelId="{15316362-5EF9-46F3-AE61-3C7D6F1B6FAE}" type="parTrans" cxnId="{B9640F4B-618E-449E-984F-BC5DC1CFD487}">
      <dgm:prSet/>
      <dgm:spPr/>
      <dgm:t>
        <a:bodyPr/>
        <a:lstStyle/>
        <a:p>
          <a:endParaRPr kumimoji="1" lang="ja-JP" altLang="en-US"/>
        </a:p>
      </dgm:t>
    </dgm:pt>
    <dgm:pt modelId="{0CE5CE1D-7AFE-488D-9EC2-868AFF715BF4}" type="sibTrans" cxnId="{B9640F4B-618E-449E-984F-BC5DC1CFD487}">
      <dgm:prSet/>
      <dgm:spPr/>
      <dgm:t>
        <a:bodyPr/>
        <a:lstStyle/>
        <a:p>
          <a:endParaRPr kumimoji="1" lang="ja-JP" altLang="en-US"/>
        </a:p>
      </dgm:t>
    </dgm:pt>
    <dgm:pt modelId="{3334426A-9592-4EDB-A74E-D36D0E343F4D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・限られた製品ラインナップ</a:t>
          </a:r>
        </a:p>
      </dgm:t>
    </dgm:pt>
    <dgm:pt modelId="{E5D641CD-7D37-4E40-ADD3-0807C086CC69}" type="parTrans" cxnId="{07945C2A-1FAA-4E7E-8480-11BDEAA12080}">
      <dgm:prSet/>
      <dgm:spPr/>
      <dgm:t>
        <a:bodyPr/>
        <a:lstStyle/>
        <a:p>
          <a:endParaRPr kumimoji="1" lang="ja-JP" altLang="en-US"/>
        </a:p>
      </dgm:t>
    </dgm:pt>
    <dgm:pt modelId="{906CC5F9-F506-4A09-80DD-2A08F3FE99E8}" type="sibTrans" cxnId="{07945C2A-1FAA-4E7E-8480-11BDEAA12080}">
      <dgm:prSet/>
      <dgm:spPr/>
      <dgm:t>
        <a:bodyPr/>
        <a:lstStyle/>
        <a:p>
          <a:endParaRPr kumimoji="1" lang="ja-JP" altLang="en-US"/>
        </a:p>
      </dgm:t>
    </dgm:pt>
    <dgm:pt modelId="{CFBF414F-B728-4C91-87FA-47F57A88BC61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・販売チャネルの弱さ</a:t>
          </a:r>
        </a:p>
      </dgm:t>
    </dgm:pt>
    <dgm:pt modelId="{D2B4931C-60E4-42A5-9D72-5ED7C7546FE4}" type="parTrans" cxnId="{3CA6AA93-9E1C-42FB-90AC-E47258921779}">
      <dgm:prSet/>
      <dgm:spPr/>
      <dgm:t>
        <a:bodyPr/>
        <a:lstStyle/>
        <a:p>
          <a:endParaRPr kumimoji="1" lang="ja-JP" altLang="en-US"/>
        </a:p>
      </dgm:t>
    </dgm:pt>
    <dgm:pt modelId="{273D4CBC-FCF1-457B-B1CA-6152FE139885}" type="sibTrans" cxnId="{3CA6AA93-9E1C-42FB-90AC-E47258921779}">
      <dgm:prSet/>
      <dgm:spPr/>
      <dgm:t>
        <a:bodyPr/>
        <a:lstStyle/>
        <a:p>
          <a:endParaRPr kumimoji="1" lang="ja-JP" altLang="en-US"/>
        </a:p>
      </dgm:t>
    </dgm:pt>
    <dgm:pt modelId="{84C59E3D-C93B-4605-8B04-8031CCA20C8D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・特定の市場への依存</a:t>
          </a:r>
        </a:p>
      </dgm:t>
    </dgm:pt>
    <dgm:pt modelId="{DFE9EFCA-B3ED-414C-849F-AF4A192C9795}" type="parTrans" cxnId="{9C1B1E92-1F74-4080-9739-4ECC8D8FF175}">
      <dgm:prSet/>
      <dgm:spPr/>
      <dgm:t>
        <a:bodyPr/>
        <a:lstStyle/>
        <a:p>
          <a:endParaRPr kumimoji="1" lang="ja-JP" altLang="en-US"/>
        </a:p>
      </dgm:t>
    </dgm:pt>
    <dgm:pt modelId="{1B4C7C4F-2FF0-4761-8F1E-94AC98BB9E17}" type="sibTrans" cxnId="{9C1B1E92-1F74-4080-9739-4ECC8D8FF175}">
      <dgm:prSet/>
      <dgm:spPr/>
      <dgm:t>
        <a:bodyPr/>
        <a:lstStyle/>
        <a:p>
          <a:endParaRPr kumimoji="1" lang="ja-JP" altLang="en-US"/>
        </a:p>
      </dgm:t>
    </dgm:pt>
    <dgm:pt modelId="{93633895-AB37-45E9-A33A-48773E8BC6EF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・新たな顧客層の開拓</a:t>
          </a:r>
        </a:p>
      </dgm:t>
    </dgm:pt>
    <dgm:pt modelId="{8C67B418-95A9-47D1-872D-AF3E3A762D22}" type="parTrans" cxnId="{441E904E-4A2B-44A1-8460-1481945E72BD}">
      <dgm:prSet/>
      <dgm:spPr/>
      <dgm:t>
        <a:bodyPr/>
        <a:lstStyle/>
        <a:p>
          <a:endParaRPr kumimoji="1" lang="ja-JP" altLang="en-US"/>
        </a:p>
      </dgm:t>
    </dgm:pt>
    <dgm:pt modelId="{650BE825-7E3A-47A9-AA6F-E096CF115FC9}" type="sibTrans" cxnId="{441E904E-4A2B-44A1-8460-1481945E72BD}">
      <dgm:prSet/>
      <dgm:spPr/>
      <dgm:t>
        <a:bodyPr/>
        <a:lstStyle/>
        <a:p>
          <a:endParaRPr kumimoji="1" lang="ja-JP" altLang="en-US"/>
        </a:p>
      </dgm:t>
    </dgm:pt>
    <dgm:pt modelId="{E7E99618-2C9A-4D2D-8C89-6323940DE5E6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・技術革新による差別化</a:t>
          </a:r>
        </a:p>
      </dgm:t>
    </dgm:pt>
    <dgm:pt modelId="{01EF8CD6-5829-4A10-8685-C2F97C379F90}" type="parTrans" cxnId="{191FB6C5-B963-4C81-90C4-9752C74B0FA7}">
      <dgm:prSet/>
      <dgm:spPr/>
      <dgm:t>
        <a:bodyPr/>
        <a:lstStyle/>
        <a:p>
          <a:endParaRPr kumimoji="1" lang="ja-JP" altLang="en-US"/>
        </a:p>
      </dgm:t>
    </dgm:pt>
    <dgm:pt modelId="{DC6703D5-E91D-4409-82EF-65B287889483}" type="sibTrans" cxnId="{191FB6C5-B963-4C81-90C4-9752C74B0FA7}">
      <dgm:prSet/>
      <dgm:spPr/>
      <dgm:t>
        <a:bodyPr/>
        <a:lstStyle/>
        <a:p>
          <a:endParaRPr kumimoji="1" lang="ja-JP" altLang="en-US"/>
        </a:p>
      </dgm:t>
    </dgm:pt>
    <dgm:pt modelId="{693F38C9-2779-4DC3-9A2B-49463F652C44}">
      <dgm:prSet custT="1"/>
      <dgm:spPr/>
      <dgm:t>
        <a:bodyPr/>
        <a:lstStyle/>
        <a:p>
          <a:pPr>
            <a:buNone/>
          </a:pPr>
          <a:r>
            <a:rPr lang="ja-JP" altLang="en-US" sz="1200" b="1" dirty="0"/>
            <a:t>・戦略的パートナーシップの構築</a:t>
          </a:r>
        </a:p>
      </dgm:t>
    </dgm:pt>
    <dgm:pt modelId="{D608C1EF-F7BE-41BE-9C97-F9B477CFAB6B}" type="parTrans" cxnId="{603D8B1E-C6FC-4EA9-B868-D99A5EE9FAC4}">
      <dgm:prSet/>
      <dgm:spPr/>
      <dgm:t>
        <a:bodyPr/>
        <a:lstStyle/>
        <a:p>
          <a:endParaRPr kumimoji="1" lang="ja-JP" altLang="en-US"/>
        </a:p>
      </dgm:t>
    </dgm:pt>
    <dgm:pt modelId="{2794FEB6-B268-41A4-BD98-32F8892DF674}" type="sibTrans" cxnId="{603D8B1E-C6FC-4EA9-B868-D99A5EE9FAC4}">
      <dgm:prSet/>
      <dgm:spPr/>
      <dgm:t>
        <a:bodyPr/>
        <a:lstStyle/>
        <a:p>
          <a:endParaRPr kumimoji="1" lang="ja-JP" altLang="en-US"/>
        </a:p>
      </dgm:t>
    </dgm:pt>
    <dgm:pt modelId="{4BA052D5-7E25-4DEE-B713-2602BFB7175A}">
      <dgm:prSet/>
      <dgm:spPr/>
      <dgm:t>
        <a:bodyPr/>
        <a:lstStyle/>
        <a:p>
          <a:pPr>
            <a:buNone/>
          </a:pPr>
          <a:r>
            <a:rPr lang="ja-JP" altLang="en-US" b="1" dirty="0"/>
            <a:t>・市場の変化への対応の遅れ</a:t>
          </a:r>
        </a:p>
      </dgm:t>
    </dgm:pt>
    <dgm:pt modelId="{1530CC5E-6592-49D5-82D8-ED60ABB1BD4B}" type="parTrans" cxnId="{40D31DB8-D709-4A77-9697-AE633458BC26}">
      <dgm:prSet/>
      <dgm:spPr/>
      <dgm:t>
        <a:bodyPr/>
        <a:lstStyle/>
        <a:p>
          <a:endParaRPr kumimoji="1" lang="ja-JP" altLang="en-US"/>
        </a:p>
      </dgm:t>
    </dgm:pt>
    <dgm:pt modelId="{02C1D64E-F7AF-438A-88E9-41BB7849BEE9}" type="sibTrans" cxnId="{40D31DB8-D709-4A77-9697-AE633458BC26}">
      <dgm:prSet/>
      <dgm:spPr/>
      <dgm:t>
        <a:bodyPr/>
        <a:lstStyle/>
        <a:p>
          <a:endParaRPr kumimoji="1" lang="ja-JP" altLang="en-US"/>
        </a:p>
      </dgm:t>
    </dgm:pt>
    <dgm:pt modelId="{55F607F3-657E-4832-B2A6-A5419E888C45}">
      <dgm:prSet/>
      <dgm:spPr/>
      <dgm:t>
        <a:bodyPr/>
        <a:lstStyle/>
        <a:p>
          <a:pPr>
            <a:buNone/>
          </a:pPr>
          <a:r>
            <a:rPr lang="ja-JP" altLang="en-US" b="1" dirty="0"/>
            <a:t>・規制の変更</a:t>
          </a:r>
        </a:p>
      </dgm:t>
    </dgm:pt>
    <dgm:pt modelId="{C33BEDD1-C1C4-4838-AB8E-7D058D53A2B9}" type="parTrans" cxnId="{9BAD65FA-CA07-4AF6-B27E-03D6C62907ED}">
      <dgm:prSet/>
      <dgm:spPr/>
      <dgm:t>
        <a:bodyPr/>
        <a:lstStyle/>
        <a:p>
          <a:endParaRPr kumimoji="1" lang="ja-JP" altLang="en-US"/>
        </a:p>
      </dgm:t>
    </dgm:pt>
    <dgm:pt modelId="{39087AA5-5E7D-477A-B663-AE8F7BCADAF0}" type="sibTrans" cxnId="{9BAD65FA-CA07-4AF6-B27E-03D6C62907ED}">
      <dgm:prSet/>
      <dgm:spPr/>
      <dgm:t>
        <a:bodyPr/>
        <a:lstStyle/>
        <a:p>
          <a:endParaRPr kumimoji="1" lang="ja-JP" altLang="en-US"/>
        </a:p>
      </dgm:t>
    </dgm:pt>
    <dgm:pt modelId="{3143300B-DABC-4F35-8F28-4B317943E385}">
      <dgm:prSet/>
      <dgm:spPr/>
      <dgm:t>
        <a:bodyPr/>
        <a:lstStyle/>
        <a:p>
          <a:pPr>
            <a:buNone/>
          </a:pPr>
          <a:r>
            <a:rPr lang="ja-JP" altLang="en-US" b="1" dirty="0"/>
            <a:t>・景気変動による需要減退</a:t>
          </a:r>
        </a:p>
      </dgm:t>
    </dgm:pt>
    <dgm:pt modelId="{17C1A141-1132-4CDB-82EC-6EED6D8F414F}" type="parTrans" cxnId="{D3DBFEFC-138A-4211-9F1F-FD84E530FFDC}">
      <dgm:prSet/>
      <dgm:spPr/>
      <dgm:t>
        <a:bodyPr/>
        <a:lstStyle/>
        <a:p>
          <a:endParaRPr kumimoji="1" lang="ja-JP" altLang="en-US"/>
        </a:p>
      </dgm:t>
    </dgm:pt>
    <dgm:pt modelId="{37FF7197-E338-45E8-9427-F2C81FE953F4}" type="sibTrans" cxnId="{D3DBFEFC-138A-4211-9F1F-FD84E530FFDC}">
      <dgm:prSet/>
      <dgm:spPr/>
      <dgm:t>
        <a:bodyPr/>
        <a:lstStyle/>
        <a:p>
          <a:endParaRPr kumimoji="1" lang="ja-JP" altLang="en-US"/>
        </a:p>
      </dgm:t>
    </dgm:pt>
    <dgm:pt modelId="{4AF5F0AF-F318-4EA2-A65F-B5600AD1AA06}" type="pres">
      <dgm:prSet presAssocID="{2F81DDAA-53A4-4BCB-808A-38818DB4368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D6BA04B6-CF4D-47F8-A693-D520CD225A25}" type="pres">
      <dgm:prSet presAssocID="{2F81DDAA-53A4-4BCB-808A-38818DB4368F}" presName="children" presStyleCnt="0"/>
      <dgm:spPr/>
    </dgm:pt>
    <dgm:pt modelId="{76690340-0883-45B4-A282-11241BBC207C}" type="pres">
      <dgm:prSet presAssocID="{2F81DDAA-53A4-4BCB-808A-38818DB4368F}" presName="child1group" presStyleCnt="0"/>
      <dgm:spPr/>
    </dgm:pt>
    <dgm:pt modelId="{45297F54-AFED-45A0-9F67-399AE373C36A}" type="pres">
      <dgm:prSet presAssocID="{2F81DDAA-53A4-4BCB-808A-38818DB4368F}" presName="child1" presStyleLbl="bgAcc1" presStyleIdx="0" presStyleCnt="4" custScaleX="115227" custLinFactNeighborX="-94780"/>
      <dgm:spPr/>
    </dgm:pt>
    <dgm:pt modelId="{B29405DC-7557-414D-9509-22F0B22241CA}" type="pres">
      <dgm:prSet presAssocID="{2F81DDAA-53A4-4BCB-808A-38818DB4368F}" presName="child1Text" presStyleLbl="bgAcc1" presStyleIdx="0" presStyleCnt="4">
        <dgm:presLayoutVars>
          <dgm:bulletEnabled val="1"/>
        </dgm:presLayoutVars>
      </dgm:prSet>
      <dgm:spPr/>
    </dgm:pt>
    <dgm:pt modelId="{1EE72154-A214-46B5-BD79-731A928FD3E0}" type="pres">
      <dgm:prSet presAssocID="{2F81DDAA-53A4-4BCB-808A-38818DB4368F}" presName="child2group" presStyleCnt="0"/>
      <dgm:spPr/>
    </dgm:pt>
    <dgm:pt modelId="{90C09498-3D2B-46EB-913D-12D754CC2F1A}" type="pres">
      <dgm:prSet presAssocID="{2F81DDAA-53A4-4BCB-808A-38818DB4368F}" presName="child2" presStyleLbl="bgAcc1" presStyleIdx="1" presStyleCnt="4" custScaleX="124479" custLinFactNeighborX="18822"/>
      <dgm:spPr/>
    </dgm:pt>
    <dgm:pt modelId="{20EA098C-34FB-4B20-BB72-BD497D8AB974}" type="pres">
      <dgm:prSet presAssocID="{2F81DDAA-53A4-4BCB-808A-38818DB4368F}" presName="child2Text" presStyleLbl="bgAcc1" presStyleIdx="1" presStyleCnt="4">
        <dgm:presLayoutVars>
          <dgm:bulletEnabled val="1"/>
        </dgm:presLayoutVars>
      </dgm:prSet>
      <dgm:spPr/>
    </dgm:pt>
    <dgm:pt modelId="{406FF48E-7468-4E66-862C-651A71924459}" type="pres">
      <dgm:prSet presAssocID="{2F81DDAA-53A4-4BCB-808A-38818DB4368F}" presName="child3group" presStyleCnt="0"/>
      <dgm:spPr/>
    </dgm:pt>
    <dgm:pt modelId="{809F5C14-6B69-4C3D-885A-50D5D0488120}" type="pres">
      <dgm:prSet presAssocID="{2F81DDAA-53A4-4BCB-808A-38818DB4368F}" presName="child3" presStyleLbl="bgAcc1" presStyleIdx="2" presStyleCnt="4" custScaleX="121463" custLinFactNeighborX="20727" custLinFactNeighborY="493"/>
      <dgm:spPr/>
    </dgm:pt>
    <dgm:pt modelId="{F18A4F6F-6A01-4EEE-9F04-82A2035D4280}" type="pres">
      <dgm:prSet presAssocID="{2F81DDAA-53A4-4BCB-808A-38818DB4368F}" presName="child3Text" presStyleLbl="bgAcc1" presStyleIdx="2" presStyleCnt="4">
        <dgm:presLayoutVars>
          <dgm:bulletEnabled val="1"/>
        </dgm:presLayoutVars>
      </dgm:prSet>
      <dgm:spPr/>
    </dgm:pt>
    <dgm:pt modelId="{AEAAE1FF-B90A-4EA2-90BF-6989590E9EB1}" type="pres">
      <dgm:prSet presAssocID="{2F81DDAA-53A4-4BCB-808A-38818DB4368F}" presName="child4group" presStyleCnt="0"/>
      <dgm:spPr/>
    </dgm:pt>
    <dgm:pt modelId="{090C6D35-EE50-40CF-9590-0908ABCFDB2F}" type="pres">
      <dgm:prSet presAssocID="{2F81DDAA-53A4-4BCB-808A-38818DB4368F}" presName="child4" presStyleLbl="bgAcc1" presStyleIdx="3" presStyleCnt="4" custScaleX="112537" custLinFactNeighborX="-17733" custLinFactNeighborY="493"/>
      <dgm:spPr/>
    </dgm:pt>
    <dgm:pt modelId="{E234D1C5-7526-41BB-8053-AAF26C9C1E9B}" type="pres">
      <dgm:prSet presAssocID="{2F81DDAA-53A4-4BCB-808A-38818DB4368F}" presName="child4Text" presStyleLbl="bgAcc1" presStyleIdx="3" presStyleCnt="4">
        <dgm:presLayoutVars>
          <dgm:bulletEnabled val="1"/>
        </dgm:presLayoutVars>
      </dgm:prSet>
      <dgm:spPr/>
    </dgm:pt>
    <dgm:pt modelId="{F758CE7A-CA66-4EAF-8772-2472BCA290CC}" type="pres">
      <dgm:prSet presAssocID="{2F81DDAA-53A4-4BCB-808A-38818DB4368F}" presName="childPlaceholder" presStyleCnt="0"/>
      <dgm:spPr/>
    </dgm:pt>
    <dgm:pt modelId="{17F6B3EF-26E3-46D3-8024-C865AF9B5F7E}" type="pres">
      <dgm:prSet presAssocID="{2F81DDAA-53A4-4BCB-808A-38818DB4368F}" presName="circle" presStyleCnt="0"/>
      <dgm:spPr/>
    </dgm:pt>
    <dgm:pt modelId="{6D4BA64E-AED3-4966-BD86-77255EB5BD1E}" type="pres">
      <dgm:prSet presAssocID="{2F81DDAA-53A4-4BCB-808A-38818DB4368F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DC696966-00A8-4BEE-A2B9-4EE62BBCBE9A}" type="pres">
      <dgm:prSet presAssocID="{2F81DDAA-53A4-4BCB-808A-38818DB4368F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C0321B9E-F232-4226-B283-E4BCD82D80D0}" type="pres">
      <dgm:prSet presAssocID="{2F81DDAA-53A4-4BCB-808A-38818DB4368F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878CACED-03C9-415A-B460-5C3AEEE88160}" type="pres">
      <dgm:prSet presAssocID="{2F81DDAA-53A4-4BCB-808A-38818DB4368F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EC22D5C9-5DE9-4FF6-8362-09C549EC35CA}" type="pres">
      <dgm:prSet presAssocID="{2F81DDAA-53A4-4BCB-808A-38818DB4368F}" presName="quadrantPlaceholder" presStyleCnt="0"/>
      <dgm:spPr/>
    </dgm:pt>
    <dgm:pt modelId="{459BADDF-4710-496E-A00C-DE6F1C291A66}" type="pres">
      <dgm:prSet presAssocID="{2F81DDAA-53A4-4BCB-808A-38818DB4368F}" presName="center1" presStyleLbl="fgShp" presStyleIdx="0" presStyleCnt="2"/>
      <dgm:spPr/>
    </dgm:pt>
    <dgm:pt modelId="{52332CAC-D6F0-49DD-AF39-3154A614A441}" type="pres">
      <dgm:prSet presAssocID="{2F81DDAA-53A4-4BCB-808A-38818DB4368F}" presName="center2" presStyleLbl="fgShp" presStyleIdx="1" presStyleCnt="2"/>
      <dgm:spPr/>
    </dgm:pt>
  </dgm:ptLst>
  <dgm:cxnLst>
    <dgm:cxn modelId="{91248802-C774-4D97-A2F9-B71FFA7DB321}" type="presOf" srcId="{3143300B-DABC-4F35-8F28-4B317943E385}" destId="{E234D1C5-7526-41BB-8053-AAF26C9C1E9B}" srcOrd="1" destOrd="3" presId="urn:microsoft.com/office/officeart/2005/8/layout/cycle4"/>
    <dgm:cxn modelId="{561EF705-2D64-450D-8B45-CCE2A438104F}" type="presOf" srcId="{9DF9EE50-6E59-4FB6-8B7B-26B6599036B6}" destId="{C0321B9E-F232-4226-B283-E4BCD82D80D0}" srcOrd="0" destOrd="0" presId="urn:microsoft.com/office/officeart/2005/8/layout/cycle4"/>
    <dgm:cxn modelId="{603D8B1E-C6FC-4EA9-B868-D99A5EE9FAC4}" srcId="{9DF9EE50-6E59-4FB6-8B7B-26B6599036B6}" destId="{693F38C9-2779-4DC3-9A2B-49463F652C44}" srcOrd="3" destOrd="0" parTransId="{D608C1EF-F7BE-41BE-9C97-F9B477CFAB6B}" sibTransId="{2794FEB6-B268-41A4-BD98-32F8892DF674}"/>
    <dgm:cxn modelId="{A212CA27-0818-4BD4-9EAE-26D9858D80F3}" type="presOf" srcId="{F4A045C9-47EB-4613-A864-89DFDA68EAB3}" destId="{E234D1C5-7526-41BB-8053-AAF26C9C1E9B}" srcOrd="1" destOrd="0" presId="urn:microsoft.com/office/officeart/2005/8/layout/cycle4"/>
    <dgm:cxn modelId="{20D17F28-8134-4CE8-80BC-B4F2462BD01B}" type="presOf" srcId="{693F38C9-2779-4DC3-9A2B-49463F652C44}" destId="{F18A4F6F-6A01-4EEE-9F04-82A2035D4280}" srcOrd="1" destOrd="3" presId="urn:microsoft.com/office/officeart/2005/8/layout/cycle4"/>
    <dgm:cxn modelId="{07945C2A-1FAA-4E7E-8480-11BDEAA12080}" srcId="{F9CABCB6-B075-435E-9167-FDC3C69BE003}" destId="{3334426A-9592-4EDB-A74E-D36D0E343F4D}" srcOrd="1" destOrd="0" parTransId="{E5D641CD-7D37-4E40-ADD3-0807C086CC69}" sibTransId="{906CC5F9-F506-4A09-80DD-2A08F3FE99E8}"/>
    <dgm:cxn modelId="{34B0062B-EDEF-4E19-932F-B511863437E5}" srcId="{2F81DDAA-53A4-4BCB-808A-38818DB4368F}" destId="{F41724EB-0848-4984-A511-AD66FAD5C495}" srcOrd="3" destOrd="0" parTransId="{09AC5FEB-42E0-44A5-96F3-71D26CA1F6AB}" sibTransId="{3B500770-3836-4C20-BA84-4CF4EEF99F36}"/>
    <dgm:cxn modelId="{1C15A22B-F73E-4404-AE0A-F9FD4092A787}" type="presOf" srcId="{93633895-AB37-45E9-A33A-48773E8BC6EF}" destId="{F18A4F6F-6A01-4EEE-9F04-82A2035D4280}" srcOrd="1" destOrd="1" presId="urn:microsoft.com/office/officeart/2005/8/layout/cycle4"/>
    <dgm:cxn modelId="{4AF1202F-DF50-411A-9DB8-CE3A394F949F}" type="presOf" srcId="{F41724EB-0848-4984-A511-AD66FAD5C495}" destId="{878CACED-03C9-415A-B460-5C3AEEE88160}" srcOrd="0" destOrd="0" presId="urn:microsoft.com/office/officeart/2005/8/layout/cycle4"/>
    <dgm:cxn modelId="{865D3F41-3FAB-4854-869A-BACA2DD885A5}" type="presOf" srcId="{55F607F3-657E-4832-B2A6-A5419E888C45}" destId="{090C6D35-EE50-40CF-9590-0908ABCFDB2F}" srcOrd="0" destOrd="2" presId="urn:microsoft.com/office/officeart/2005/8/layout/cycle4"/>
    <dgm:cxn modelId="{B328B162-6C01-47AD-A8BB-D167DF5D8242}" type="presOf" srcId="{CFBF414F-B728-4C91-87FA-47F57A88BC61}" destId="{90C09498-3D2B-46EB-913D-12D754CC2F1A}" srcOrd="0" destOrd="2" presId="urn:microsoft.com/office/officeart/2005/8/layout/cycle4"/>
    <dgm:cxn modelId="{07452143-35A1-42B8-81AA-86708DDEE1EF}" type="presOf" srcId="{4BA052D5-7E25-4DEE-B713-2602BFB7175A}" destId="{E234D1C5-7526-41BB-8053-AAF26C9C1E9B}" srcOrd="1" destOrd="1" presId="urn:microsoft.com/office/officeart/2005/8/layout/cycle4"/>
    <dgm:cxn modelId="{E1177544-8406-41B5-A2F8-533C13A7120B}" type="presOf" srcId="{DAA61D05-F9F1-4ECC-9B21-D3BB46CF317B}" destId="{45297F54-AFED-45A0-9F67-399AE373C36A}" srcOrd="0" destOrd="1" presId="urn:microsoft.com/office/officeart/2005/8/layout/cycle4"/>
    <dgm:cxn modelId="{815AD144-1073-42CA-A5AD-5789580DC906}" type="presOf" srcId="{3334426A-9592-4EDB-A74E-D36D0E343F4D}" destId="{20EA098C-34FB-4B20-BB72-BD497D8AB974}" srcOrd="1" destOrd="1" presId="urn:microsoft.com/office/officeart/2005/8/layout/cycle4"/>
    <dgm:cxn modelId="{9648E544-1C44-4AA8-9EB1-789B6599DF1F}" type="presOf" srcId="{4BA052D5-7E25-4DEE-B713-2602BFB7175A}" destId="{090C6D35-EE50-40CF-9590-0908ABCFDB2F}" srcOrd="0" destOrd="1" presId="urn:microsoft.com/office/officeart/2005/8/layout/cycle4"/>
    <dgm:cxn modelId="{B9640F4B-618E-449E-984F-BC5DC1CFD487}" srcId="{5FCE8301-A838-4ECB-BE86-3E37049403C6}" destId="{7FA55B02-B34E-4690-A69B-48180771FB56}" srcOrd="3" destOrd="0" parTransId="{15316362-5EF9-46F3-AE61-3C7D6F1B6FAE}" sibTransId="{0CE5CE1D-7AFE-488D-9EC2-868AFF715BF4}"/>
    <dgm:cxn modelId="{441E904E-4A2B-44A1-8460-1481945E72BD}" srcId="{9DF9EE50-6E59-4FB6-8B7B-26B6599036B6}" destId="{93633895-AB37-45E9-A33A-48773E8BC6EF}" srcOrd="1" destOrd="0" parTransId="{8C67B418-95A9-47D1-872D-AF3E3A762D22}" sibTransId="{650BE825-7E3A-47A9-AA6F-E096CF115FC9}"/>
    <dgm:cxn modelId="{F242FB4E-40A8-4428-8901-DE6481A1CC72}" type="presOf" srcId="{E7E99618-2C9A-4D2D-8C89-6323940DE5E6}" destId="{F18A4F6F-6A01-4EEE-9F04-82A2035D4280}" srcOrd="1" destOrd="2" presId="urn:microsoft.com/office/officeart/2005/8/layout/cycle4"/>
    <dgm:cxn modelId="{1AF76051-367B-4E40-8CC5-987A2D929B93}" type="presOf" srcId="{693F38C9-2779-4DC3-9A2B-49463F652C44}" destId="{809F5C14-6B69-4C3D-885A-50D5D0488120}" srcOrd="0" destOrd="3" presId="urn:microsoft.com/office/officeart/2005/8/layout/cycle4"/>
    <dgm:cxn modelId="{E8F21272-7811-4D3A-ABF9-0AE754C3073E}" srcId="{2F81DDAA-53A4-4BCB-808A-38818DB4368F}" destId="{F9CABCB6-B075-435E-9167-FDC3C69BE003}" srcOrd="1" destOrd="0" parTransId="{4A4CD81B-FEBE-4EDC-AF1E-907800565186}" sibTransId="{FE1522B3-6ADF-472D-88BE-5FF531BE8AC1}"/>
    <dgm:cxn modelId="{06999F58-E310-41AA-BB1B-C436FFA9050D}" type="presOf" srcId="{55F607F3-657E-4832-B2A6-A5419E888C45}" destId="{E234D1C5-7526-41BB-8053-AAF26C9C1E9B}" srcOrd="1" destOrd="2" presId="urn:microsoft.com/office/officeart/2005/8/layout/cycle4"/>
    <dgm:cxn modelId="{931C2181-04F2-4274-A7F0-97E3D615C0EC}" srcId="{F9CABCB6-B075-435E-9167-FDC3C69BE003}" destId="{A34CED60-B3F0-4A32-B975-0178039F820D}" srcOrd="0" destOrd="0" parTransId="{B494DD2B-0777-4BD5-BDB4-5F3B8996DE3F}" sibTransId="{4C2E7B1A-90A7-4FCE-925D-254D9706A807}"/>
    <dgm:cxn modelId="{9C1B1E92-1F74-4080-9739-4ECC8D8FF175}" srcId="{F9CABCB6-B075-435E-9167-FDC3C69BE003}" destId="{84C59E3D-C93B-4605-8B04-8031CCA20C8D}" srcOrd="3" destOrd="0" parTransId="{DFE9EFCA-B3ED-414C-849F-AF4A192C9795}" sibTransId="{1B4C7C4F-2FF0-4761-8F1E-94AC98BB9E17}"/>
    <dgm:cxn modelId="{3CA6AA93-9E1C-42FB-90AC-E47258921779}" srcId="{F9CABCB6-B075-435E-9167-FDC3C69BE003}" destId="{CFBF414F-B728-4C91-87FA-47F57A88BC61}" srcOrd="2" destOrd="0" parTransId="{D2B4931C-60E4-42A5-9D72-5ED7C7546FE4}" sibTransId="{273D4CBC-FCF1-457B-B1CA-6152FE139885}"/>
    <dgm:cxn modelId="{6A230796-D1F1-429A-B8FD-4CF4008FDEE9}" type="presOf" srcId="{9421E048-FDFB-4B52-8375-A5471B3BD8EC}" destId="{B29405DC-7557-414D-9509-22F0B22241CA}" srcOrd="1" destOrd="0" presId="urn:microsoft.com/office/officeart/2005/8/layout/cycle4"/>
    <dgm:cxn modelId="{29912F9B-0DEA-4E36-B30E-8A27BEF38ACA}" type="presOf" srcId="{06E5DA30-ECAA-4FF1-96C2-9934ABC5B8D1}" destId="{F18A4F6F-6A01-4EEE-9F04-82A2035D4280}" srcOrd="1" destOrd="0" presId="urn:microsoft.com/office/officeart/2005/8/layout/cycle4"/>
    <dgm:cxn modelId="{CD559B9D-2D22-48B0-BF47-E74CD6DC66C2}" type="presOf" srcId="{9421E048-FDFB-4B52-8375-A5471B3BD8EC}" destId="{45297F54-AFED-45A0-9F67-399AE373C36A}" srcOrd="0" destOrd="0" presId="urn:microsoft.com/office/officeart/2005/8/layout/cycle4"/>
    <dgm:cxn modelId="{3FB4A59E-3A2C-47E6-9F1F-6E9B5477AC13}" srcId="{5FCE8301-A838-4ECB-BE86-3E37049403C6}" destId="{DAA61D05-F9F1-4ECC-9B21-D3BB46CF317B}" srcOrd="1" destOrd="0" parTransId="{E860E4C2-859E-4EAD-8DE0-466A60365BAF}" sibTransId="{9344AD33-317A-4252-AD4B-6AC0BE857EC1}"/>
    <dgm:cxn modelId="{3F6EC89E-712E-4618-B962-C304408075B0}" type="presOf" srcId="{F9CABCB6-B075-435E-9167-FDC3C69BE003}" destId="{DC696966-00A8-4BEE-A2B9-4EE62BBCBE9A}" srcOrd="0" destOrd="0" presId="urn:microsoft.com/office/officeart/2005/8/layout/cycle4"/>
    <dgm:cxn modelId="{872AC9A4-4E3B-4747-B54B-113F5CD23D33}" type="presOf" srcId="{84C59E3D-C93B-4605-8B04-8031CCA20C8D}" destId="{90C09498-3D2B-46EB-913D-12D754CC2F1A}" srcOrd="0" destOrd="3" presId="urn:microsoft.com/office/officeart/2005/8/layout/cycle4"/>
    <dgm:cxn modelId="{0DD9DAB0-D9BA-4DA4-BBB3-5CB16789B53D}" type="presOf" srcId="{F4A045C9-47EB-4613-A864-89DFDA68EAB3}" destId="{090C6D35-EE50-40CF-9590-0908ABCFDB2F}" srcOrd="0" destOrd="0" presId="urn:microsoft.com/office/officeart/2005/8/layout/cycle4"/>
    <dgm:cxn modelId="{F233CFB1-3FD2-45F1-94A0-6B278F1CF2FE}" type="presOf" srcId="{7FA55B02-B34E-4690-A69B-48180771FB56}" destId="{45297F54-AFED-45A0-9F67-399AE373C36A}" srcOrd="0" destOrd="3" presId="urn:microsoft.com/office/officeart/2005/8/layout/cycle4"/>
    <dgm:cxn modelId="{B740FCB3-F06F-46B1-8CCC-93C4A8AB97F4}" type="presOf" srcId="{CFBF414F-B728-4C91-87FA-47F57A88BC61}" destId="{20EA098C-34FB-4B20-BB72-BD497D8AB974}" srcOrd="1" destOrd="2" presId="urn:microsoft.com/office/officeart/2005/8/layout/cycle4"/>
    <dgm:cxn modelId="{C4F532B4-44F9-4387-95CE-D43CE85A0F50}" srcId="{2F81DDAA-53A4-4BCB-808A-38818DB4368F}" destId="{9DF9EE50-6E59-4FB6-8B7B-26B6599036B6}" srcOrd="2" destOrd="0" parTransId="{D49EFA72-DD65-4EF0-A1A3-1DA1258615AA}" sibTransId="{E269B4AA-F71C-4D96-8BA2-061FF0823F0B}"/>
    <dgm:cxn modelId="{40D31DB8-D709-4A77-9697-AE633458BC26}" srcId="{F41724EB-0848-4984-A511-AD66FAD5C495}" destId="{4BA052D5-7E25-4DEE-B713-2602BFB7175A}" srcOrd="1" destOrd="0" parTransId="{1530CC5E-6592-49D5-82D8-ED60ABB1BD4B}" sibTransId="{02C1D64E-F7AF-438A-88E9-41BB7849BEE9}"/>
    <dgm:cxn modelId="{77A524BE-7E35-47A7-B50C-22E54143447F}" srcId="{9DF9EE50-6E59-4FB6-8B7B-26B6599036B6}" destId="{06E5DA30-ECAA-4FF1-96C2-9934ABC5B8D1}" srcOrd="0" destOrd="0" parTransId="{CF626C57-B6AF-48E2-83F2-431171A19961}" sibTransId="{00D86398-A3E1-49C6-B686-9E54F399D203}"/>
    <dgm:cxn modelId="{191FB6C5-B963-4C81-90C4-9752C74B0FA7}" srcId="{9DF9EE50-6E59-4FB6-8B7B-26B6599036B6}" destId="{E7E99618-2C9A-4D2D-8C89-6323940DE5E6}" srcOrd="2" destOrd="0" parTransId="{01EF8CD6-5829-4A10-8685-C2F97C379F90}" sibTransId="{DC6703D5-E91D-4409-82EF-65B287889483}"/>
    <dgm:cxn modelId="{2230D7C5-418E-41F5-87BA-8B6EF0EFD8A3}" type="presOf" srcId="{C0B8BBE5-E75C-46BA-A78D-F33ED1F8E468}" destId="{B29405DC-7557-414D-9509-22F0B22241CA}" srcOrd="1" destOrd="2" presId="urn:microsoft.com/office/officeart/2005/8/layout/cycle4"/>
    <dgm:cxn modelId="{FB2CD0C6-B8A0-4795-B974-B99F96D8F401}" type="presOf" srcId="{3334426A-9592-4EDB-A74E-D36D0E343F4D}" destId="{90C09498-3D2B-46EB-913D-12D754CC2F1A}" srcOrd="0" destOrd="1" presId="urn:microsoft.com/office/officeart/2005/8/layout/cycle4"/>
    <dgm:cxn modelId="{01558BCA-3718-4A69-A93E-A4E85190379F}" srcId="{5FCE8301-A838-4ECB-BE86-3E37049403C6}" destId="{9421E048-FDFB-4B52-8375-A5471B3BD8EC}" srcOrd="0" destOrd="0" parTransId="{ABD5942C-2EE6-435F-BD40-3F205B95116E}" sibTransId="{37838C2E-F102-4B4D-B1F9-249AA36A06C4}"/>
    <dgm:cxn modelId="{906123CF-5A1E-455E-B128-2951255F43B2}" srcId="{F41724EB-0848-4984-A511-AD66FAD5C495}" destId="{F4A045C9-47EB-4613-A864-89DFDA68EAB3}" srcOrd="0" destOrd="0" parTransId="{B090F13F-420F-4C28-93DE-CD8EC740242D}" sibTransId="{23E80442-62F9-41BB-87B9-5814A9568554}"/>
    <dgm:cxn modelId="{6B9475CF-95C9-4663-8BFD-303C9B6FB377}" type="presOf" srcId="{2F81DDAA-53A4-4BCB-808A-38818DB4368F}" destId="{4AF5F0AF-F318-4EA2-A65F-B5600AD1AA06}" srcOrd="0" destOrd="0" presId="urn:microsoft.com/office/officeart/2005/8/layout/cycle4"/>
    <dgm:cxn modelId="{30CB0DD0-578E-40C1-96F6-9966DC5CCBE8}" type="presOf" srcId="{A34CED60-B3F0-4A32-B975-0178039F820D}" destId="{90C09498-3D2B-46EB-913D-12D754CC2F1A}" srcOrd="0" destOrd="0" presId="urn:microsoft.com/office/officeart/2005/8/layout/cycle4"/>
    <dgm:cxn modelId="{D16FB4D6-228F-4FE0-BF19-E8ED17B8C219}" type="presOf" srcId="{93633895-AB37-45E9-A33A-48773E8BC6EF}" destId="{809F5C14-6B69-4C3D-885A-50D5D0488120}" srcOrd="0" destOrd="1" presId="urn:microsoft.com/office/officeart/2005/8/layout/cycle4"/>
    <dgm:cxn modelId="{0DA218D7-9DFC-48A4-AC0F-0094A63C3D5F}" type="presOf" srcId="{7FA55B02-B34E-4690-A69B-48180771FB56}" destId="{B29405DC-7557-414D-9509-22F0B22241CA}" srcOrd="1" destOrd="3" presId="urn:microsoft.com/office/officeart/2005/8/layout/cycle4"/>
    <dgm:cxn modelId="{545C9ADE-96A0-4FB2-88DD-7B171BC7CB39}" type="presOf" srcId="{84C59E3D-C93B-4605-8B04-8031CCA20C8D}" destId="{20EA098C-34FB-4B20-BB72-BD497D8AB974}" srcOrd="1" destOrd="3" presId="urn:microsoft.com/office/officeart/2005/8/layout/cycle4"/>
    <dgm:cxn modelId="{4466ACDE-33EB-4CC5-BB96-C0650E496446}" type="presOf" srcId="{06E5DA30-ECAA-4FF1-96C2-9934ABC5B8D1}" destId="{809F5C14-6B69-4C3D-885A-50D5D0488120}" srcOrd="0" destOrd="0" presId="urn:microsoft.com/office/officeart/2005/8/layout/cycle4"/>
    <dgm:cxn modelId="{B59B16EB-7899-420E-B2ED-20448A3A637C}" type="presOf" srcId="{5FCE8301-A838-4ECB-BE86-3E37049403C6}" destId="{6D4BA64E-AED3-4966-BD86-77255EB5BD1E}" srcOrd="0" destOrd="0" presId="urn:microsoft.com/office/officeart/2005/8/layout/cycle4"/>
    <dgm:cxn modelId="{DA4842EC-B259-445E-BD7C-B929A1CB085B}" type="presOf" srcId="{C0B8BBE5-E75C-46BA-A78D-F33ED1F8E468}" destId="{45297F54-AFED-45A0-9F67-399AE373C36A}" srcOrd="0" destOrd="2" presId="urn:microsoft.com/office/officeart/2005/8/layout/cycle4"/>
    <dgm:cxn modelId="{0EF8FFED-F283-4248-B5AC-38B408D454FE}" srcId="{2F81DDAA-53A4-4BCB-808A-38818DB4368F}" destId="{5FCE8301-A838-4ECB-BE86-3E37049403C6}" srcOrd="0" destOrd="0" parTransId="{8B449DE2-97AA-435C-A101-972761A89F0F}" sibTransId="{F2000E6F-3B41-4D92-A3BC-6FC6EF9625D9}"/>
    <dgm:cxn modelId="{0FBDF6EF-A5F8-4850-BFDC-B6FFC8451AC0}" type="presOf" srcId="{3143300B-DABC-4F35-8F28-4B317943E385}" destId="{090C6D35-EE50-40CF-9590-0908ABCFDB2F}" srcOrd="0" destOrd="3" presId="urn:microsoft.com/office/officeart/2005/8/layout/cycle4"/>
    <dgm:cxn modelId="{612D66F3-0927-4044-8B48-905CD0254DFD}" type="presOf" srcId="{A34CED60-B3F0-4A32-B975-0178039F820D}" destId="{20EA098C-34FB-4B20-BB72-BD497D8AB974}" srcOrd="1" destOrd="0" presId="urn:microsoft.com/office/officeart/2005/8/layout/cycle4"/>
    <dgm:cxn modelId="{5B3645F9-3AD5-47A5-A869-D6087F74F04D}" type="presOf" srcId="{DAA61D05-F9F1-4ECC-9B21-D3BB46CF317B}" destId="{B29405DC-7557-414D-9509-22F0B22241CA}" srcOrd="1" destOrd="1" presId="urn:microsoft.com/office/officeart/2005/8/layout/cycle4"/>
    <dgm:cxn modelId="{A4C1EDF9-2E08-4EFF-8582-241BE154590A}" srcId="{5FCE8301-A838-4ECB-BE86-3E37049403C6}" destId="{C0B8BBE5-E75C-46BA-A78D-F33ED1F8E468}" srcOrd="2" destOrd="0" parTransId="{B4C1737C-D925-4B91-B04D-16A48772AFBD}" sibTransId="{46748412-073F-4F9D-9918-EB785E85DE75}"/>
    <dgm:cxn modelId="{9BAD65FA-CA07-4AF6-B27E-03D6C62907ED}" srcId="{F41724EB-0848-4984-A511-AD66FAD5C495}" destId="{55F607F3-657E-4832-B2A6-A5419E888C45}" srcOrd="2" destOrd="0" parTransId="{C33BEDD1-C1C4-4838-AB8E-7D058D53A2B9}" sibTransId="{39087AA5-5E7D-477A-B663-AE8F7BCADAF0}"/>
    <dgm:cxn modelId="{D3DBFEFC-138A-4211-9F1F-FD84E530FFDC}" srcId="{F41724EB-0848-4984-A511-AD66FAD5C495}" destId="{3143300B-DABC-4F35-8F28-4B317943E385}" srcOrd="3" destOrd="0" parTransId="{17C1A141-1132-4CDB-82EC-6EED6D8F414F}" sibTransId="{37FF7197-E338-45E8-9427-F2C81FE953F4}"/>
    <dgm:cxn modelId="{7D6115FE-8773-4DCF-8825-064A35620E91}" type="presOf" srcId="{E7E99618-2C9A-4D2D-8C89-6323940DE5E6}" destId="{809F5C14-6B69-4C3D-885A-50D5D0488120}" srcOrd="0" destOrd="2" presId="urn:microsoft.com/office/officeart/2005/8/layout/cycle4"/>
    <dgm:cxn modelId="{5AD4C25F-D20A-4672-821F-0EF6EE71BFDA}" type="presParOf" srcId="{4AF5F0AF-F318-4EA2-A65F-B5600AD1AA06}" destId="{D6BA04B6-CF4D-47F8-A693-D520CD225A25}" srcOrd="0" destOrd="0" presId="urn:microsoft.com/office/officeart/2005/8/layout/cycle4"/>
    <dgm:cxn modelId="{01A4CAB2-35BA-4209-8DED-B6302DE8CCAC}" type="presParOf" srcId="{D6BA04B6-CF4D-47F8-A693-D520CD225A25}" destId="{76690340-0883-45B4-A282-11241BBC207C}" srcOrd="0" destOrd="0" presId="urn:microsoft.com/office/officeart/2005/8/layout/cycle4"/>
    <dgm:cxn modelId="{15D84AC5-C31D-4B57-B17A-ADDBEA515C7F}" type="presParOf" srcId="{76690340-0883-45B4-A282-11241BBC207C}" destId="{45297F54-AFED-45A0-9F67-399AE373C36A}" srcOrd="0" destOrd="0" presId="urn:microsoft.com/office/officeart/2005/8/layout/cycle4"/>
    <dgm:cxn modelId="{40F6257C-72DC-4B73-A12F-DBDE0B146E0E}" type="presParOf" srcId="{76690340-0883-45B4-A282-11241BBC207C}" destId="{B29405DC-7557-414D-9509-22F0B22241CA}" srcOrd="1" destOrd="0" presId="urn:microsoft.com/office/officeart/2005/8/layout/cycle4"/>
    <dgm:cxn modelId="{4D789D74-D20D-4077-98F2-53659ED68806}" type="presParOf" srcId="{D6BA04B6-CF4D-47F8-A693-D520CD225A25}" destId="{1EE72154-A214-46B5-BD79-731A928FD3E0}" srcOrd="1" destOrd="0" presId="urn:microsoft.com/office/officeart/2005/8/layout/cycle4"/>
    <dgm:cxn modelId="{44A9A18B-75D5-4AEF-945B-FD9A59523F35}" type="presParOf" srcId="{1EE72154-A214-46B5-BD79-731A928FD3E0}" destId="{90C09498-3D2B-46EB-913D-12D754CC2F1A}" srcOrd="0" destOrd="0" presId="urn:microsoft.com/office/officeart/2005/8/layout/cycle4"/>
    <dgm:cxn modelId="{281CB743-17FF-4E97-A3D7-613FCC208AF9}" type="presParOf" srcId="{1EE72154-A214-46B5-BD79-731A928FD3E0}" destId="{20EA098C-34FB-4B20-BB72-BD497D8AB974}" srcOrd="1" destOrd="0" presId="urn:microsoft.com/office/officeart/2005/8/layout/cycle4"/>
    <dgm:cxn modelId="{9FE343FF-0F5F-457F-B0B1-B3AC201FE253}" type="presParOf" srcId="{D6BA04B6-CF4D-47F8-A693-D520CD225A25}" destId="{406FF48E-7468-4E66-862C-651A71924459}" srcOrd="2" destOrd="0" presId="urn:microsoft.com/office/officeart/2005/8/layout/cycle4"/>
    <dgm:cxn modelId="{818F6486-4D70-492E-8D14-55F18CC73F6F}" type="presParOf" srcId="{406FF48E-7468-4E66-862C-651A71924459}" destId="{809F5C14-6B69-4C3D-885A-50D5D0488120}" srcOrd="0" destOrd="0" presId="urn:microsoft.com/office/officeart/2005/8/layout/cycle4"/>
    <dgm:cxn modelId="{ED3814B6-6DDC-4F2E-A003-E79B757A7228}" type="presParOf" srcId="{406FF48E-7468-4E66-862C-651A71924459}" destId="{F18A4F6F-6A01-4EEE-9F04-82A2035D4280}" srcOrd="1" destOrd="0" presId="urn:microsoft.com/office/officeart/2005/8/layout/cycle4"/>
    <dgm:cxn modelId="{608D388A-591A-4E2D-A1F2-AB52A09DBD49}" type="presParOf" srcId="{D6BA04B6-CF4D-47F8-A693-D520CD225A25}" destId="{AEAAE1FF-B90A-4EA2-90BF-6989590E9EB1}" srcOrd="3" destOrd="0" presId="urn:microsoft.com/office/officeart/2005/8/layout/cycle4"/>
    <dgm:cxn modelId="{5E01B090-E5A8-47B6-9B50-FC21EF341DD7}" type="presParOf" srcId="{AEAAE1FF-B90A-4EA2-90BF-6989590E9EB1}" destId="{090C6D35-EE50-40CF-9590-0908ABCFDB2F}" srcOrd="0" destOrd="0" presId="urn:microsoft.com/office/officeart/2005/8/layout/cycle4"/>
    <dgm:cxn modelId="{FF60FB74-0CE8-4A8D-9AB7-95A3CA89DB8C}" type="presParOf" srcId="{AEAAE1FF-B90A-4EA2-90BF-6989590E9EB1}" destId="{E234D1C5-7526-41BB-8053-AAF26C9C1E9B}" srcOrd="1" destOrd="0" presId="urn:microsoft.com/office/officeart/2005/8/layout/cycle4"/>
    <dgm:cxn modelId="{4910B6EA-660C-4AE1-817F-C4B7BB1A69FF}" type="presParOf" srcId="{D6BA04B6-CF4D-47F8-A693-D520CD225A25}" destId="{F758CE7A-CA66-4EAF-8772-2472BCA290CC}" srcOrd="4" destOrd="0" presId="urn:microsoft.com/office/officeart/2005/8/layout/cycle4"/>
    <dgm:cxn modelId="{91301B80-1828-4A4E-AED5-FD5D60A0B6EE}" type="presParOf" srcId="{4AF5F0AF-F318-4EA2-A65F-B5600AD1AA06}" destId="{17F6B3EF-26E3-46D3-8024-C865AF9B5F7E}" srcOrd="1" destOrd="0" presId="urn:microsoft.com/office/officeart/2005/8/layout/cycle4"/>
    <dgm:cxn modelId="{16F52E83-97D0-4D37-9B61-6BB12CD2B8C4}" type="presParOf" srcId="{17F6B3EF-26E3-46D3-8024-C865AF9B5F7E}" destId="{6D4BA64E-AED3-4966-BD86-77255EB5BD1E}" srcOrd="0" destOrd="0" presId="urn:microsoft.com/office/officeart/2005/8/layout/cycle4"/>
    <dgm:cxn modelId="{C1520DBE-A7BC-4D2E-8C63-0A1CF11549EE}" type="presParOf" srcId="{17F6B3EF-26E3-46D3-8024-C865AF9B5F7E}" destId="{DC696966-00A8-4BEE-A2B9-4EE62BBCBE9A}" srcOrd="1" destOrd="0" presId="urn:microsoft.com/office/officeart/2005/8/layout/cycle4"/>
    <dgm:cxn modelId="{955D13BC-A76C-48C7-AD14-830ADD4E68CB}" type="presParOf" srcId="{17F6B3EF-26E3-46D3-8024-C865AF9B5F7E}" destId="{C0321B9E-F232-4226-B283-E4BCD82D80D0}" srcOrd="2" destOrd="0" presId="urn:microsoft.com/office/officeart/2005/8/layout/cycle4"/>
    <dgm:cxn modelId="{F38061C3-4494-446B-82CB-A4982B5C8857}" type="presParOf" srcId="{17F6B3EF-26E3-46D3-8024-C865AF9B5F7E}" destId="{878CACED-03C9-415A-B460-5C3AEEE88160}" srcOrd="3" destOrd="0" presId="urn:microsoft.com/office/officeart/2005/8/layout/cycle4"/>
    <dgm:cxn modelId="{D7471AFE-BFDB-4AC9-B9B5-0E2D386992E0}" type="presParOf" srcId="{17F6B3EF-26E3-46D3-8024-C865AF9B5F7E}" destId="{EC22D5C9-5DE9-4FF6-8362-09C549EC35CA}" srcOrd="4" destOrd="0" presId="urn:microsoft.com/office/officeart/2005/8/layout/cycle4"/>
    <dgm:cxn modelId="{09150DFE-8960-4B7E-BCF5-B81476E6E7A8}" type="presParOf" srcId="{4AF5F0AF-F318-4EA2-A65F-B5600AD1AA06}" destId="{459BADDF-4710-496E-A00C-DE6F1C291A66}" srcOrd="2" destOrd="0" presId="urn:microsoft.com/office/officeart/2005/8/layout/cycle4"/>
    <dgm:cxn modelId="{5C1A7F72-87C2-4CE2-B0BE-E1AD81B4A3DB}" type="presParOf" srcId="{4AF5F0AF-F318-4EA2-A65F-B5600AD1AA06}" destId="{52332CAC-D6F0-49DD-AF39-3154A614A441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F5C14-6B69-4C3D-885A-50D5D0488120}">
      <dsp:nvSpPr>
        <dsp:cNvPr id="0" name=""/>
        <dsp:cNvSpPr/>
      </dsp:nvSpPr>
      <dsp:spPr>
        <a:xfrm>
          <a:off x="5822810" y="4193787"/>
          <a:ext cx="3700568" cy="19735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・新市場への参入</a:t>
          </a:r>
          <a:endParaRPr kumimoji="1" lang="ja-JP" alt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・新たな顧客層の開拓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・技術革新による差別化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・戦略的パートナーシップの構築</a:t>
          </a:r>
        </a:p>
      </dsp:txBody>
      <dsp:txXfrm>
        <a:off x="6976332" y="4730526"/>
        <a:ext cx="2503694" cy="1393456"/>
      </dsp:txXfrm>
    </dsp:sp>
    <dsp:sp modelId="{090C6D35-EE50-40CF-9590-0908ABCFDB2F}">
      <dsp:nvSpPr>
        <dsp:cNvPr id="0" name=""/>
        <dsp:cNvSpPr/>
      </dsp:nvSpPr>
      <dsp:spPr>
        <a:xfrm>
          <a:off x="0" y="4193787"/>
          <a:ext cx="3428623" cy="19735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・競合企業の価格競争</a:t>
          </a:r>
          <a:endParaRPr kumimoji="1" lang="ja-JP" alt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・市場の変化への対応の遅れ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・規制の変更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・景気変動による需要減退</a:t>
          </a:r>
        </a:p>
      </dsp:txBody>
      <dsp:txXfrm>
        <a:off x="43352" y="4730526"/>
        <a:ext cx="2313332" cy="1393456"/>
      </dsp:txXfrm>
    </dsp:sp>
    <dsp:sp modelId="{90C09498-3D2B-46EB-913D-12D754CC2F1A}">
      <dsp:nvSpPr>
        <dsp:cNvPr id="0" name=""/>
        <dsp:cNvSpPr/>
      </dsp:nvSpPr>
      <dsp:spPr>
        <a:xfrm>
          <a:off x="5730922" y="0"/>
          <a:ext cx="3792456" cy="19735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・高価格設定</a:t>
          </a:r>
          <a:endParaRPr kumimoji="1" lang="ja-JP" alt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・限られた製品ラインナップ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・販売チャネルの弱さ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・特定の市場への依存</a:t>
          </a:r>
        </a:p>
      </dsp:txBody>
      <dsp:txXfrm>
        <a:off x="6912011" y="43352"/>
        <a:ext cx="2568015" cy="1393456"/>
      </dsp:txXfrm>
    </dsp:sp>
    <dsp:sp modelId="{45297F54-AFED-45A0-9F67-399AE373C36A}">
      <dsp:nvSpPr>
        <dsp:cNvPr id="0" name=""/>
        <dsp:cNvSpPr/>
      </dsp:nvSpPr>
      <dsp:spPr>
        <a:xfrm>
          <a:off x="0" y="0"/>
          <a:ext cx="3510578" cy="19735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・独自の技術や特許</a:t>
          </a:r>
          <a:endParaRPr kumimoji="1" lang="ja-JP" alt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・強力なブランドイメージ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・高い顧客ロイヤルティ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ja-JP" altLang="en-US" sz="1200" b="1" kern="1200" dirty="0"/>
            <a:t>・効率的な生産体制</a:t>
          </a:r>
        </a:p>
      </dsp:txBody>
      <dsp:txXfrm>
        <a:off x="43352" y="43352"/>
        <a:ext cx="2370701" cy="1393456"/>
      </dsp:txXfrm>
    </dsp:sp>
    <dsp:sp modelId="{6D4BA64E-AED3-4966-BD86-77255EB5BD1E}">
      <dsp:nvSpPr>
        <dsp:cNvPr id="0" name=""/>
        <dsp:cNvSpPr/>
      </dsp:nvSpPr>
      <dsp:spPr>
        <a:xfrm>
          <a:off x="2029560" y="351538"/>
          <a:ext cx="2670456" cy="2670456"/>
        </a:xfrm>
        <a:prstGeom prst="pieWedge">
          <a:avLst/>
        </a:prstGeom>
        <a:solidFill>
          <a:schemeClr val="accent2">
            <a:lumMod val="60000"/>
            <a:lumOff val="40000"/>
          </a:schemeClr>
        </a:solidFill>
        <a:ln w="15875" cap="rnd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n-US" sz="47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強み</a:t>
          </a:r>
          <a:endParaRPr kumimoji="1" lang="ja-JP" altLang="en-US" sz="47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2811718" y="1133696"/>
        <a:ext cx="1888298" cy="1888298"/>
      </dsp:txXfrm>
    </dsp:sp>
    <dsp:sp modelId="{DC696966-00A8-4BEE-A2B9-4EE62BBCBE9A}">
      <dsp:nvSpPr>
        <dsp:cNvPr id="0" name=""/>
        <dsp:cNvSpPr/>
      </dsp:nvSpPr>
      <dsp:spPr>
        <a:xfrm rot="5400000">
          <a:off x="4823362" y="351538"/>
          <a:ext cx="2670456" cy="2670456"/>
        </a:xfrm>
        <a:prstGeom prst="pieWedge">
          <a:avLst/>
        </a:prstGeom>
        <a:solidFill>
          <a:srgbClr val="00B0F0"/>
        </a:solidFill>
        <a:ln w="15875" cap="rnd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47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弱み</a:t>
          </a:r>
        </a:p>
      </dsp:txBody>
      <dsp:txXfrm rot="-5400000">
        <a:off x="4823362" y="1133696"/>
        <a:ext cx="1888298" cy="1888298"/>
      </dsp:txXfrm>
    </dsp:sp>
    <dsp:sp modelId="{C0321B9E-F232-4226-B283-E4BCD82D80D0}">
      <dsp:nvSpPr>
        <dsp:cNvPr id="0" name=""/>
        <dsp:cNvSpPr/>
      </dsp:nvSpPr>
      <dsp:spPr>
        <a:xfrm rot="10800000">
          <a:off x="4823362" y="3145340"/>
          <a:ext cx="2670456" cy="2670456"/>
        </a:xfrm>
        <a:prstGeom prst="pieWedge">
          <a:avLst/>
        </a:prstGeom>
        <a:solidFill>
          <a:srgbClr val="FF0000"/>
        </a:solidFill>
        <a:ln w="15875" cap="rnd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47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機会</a:t>
          </a:r>
        </a:p>
      </dsp:txBody>
      <dsp:txXfrm rot="10800000">
        <a:off x="4823362" y="3145340"/>
        <a:ext cx="1888298" cy="1888298"/>
      </dsp:txXfrm>
    </dsp:sp>
    <dsp:sp modelId="{878CACED-03C9-415A-B460-5C3AEEE88160}">
      <dsp:nvSpPr>
        <dsp:cNvPr id="0" name=""/>
        <dsp:cNvSpPr/>
      </dsp:nvSpPr>
      <dsp:spPr>
        <a:xfrm rot="16200000">
          <a:off x="2029560" y="3145340"/>
          <a:ext cx="2670456" cy="2670456"/>
        </a:xfrm>
        <a:prstGeom prst="pieWedge">
          <a:avLst/>
        </a:prstGeom>
        <a:solidFill>
          <a:srgbClr val="00B050"/>
        </a:solidFill>
        <a:ln w="15875" cap="rnd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47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脅威</a:t>
          </a:r>
        </a:p>
      </dsp:txBody>
      <dsp:txXfrm rot="5400000">
        <a:off x="2811718" y="3145340"/>
        <a:ext cx="1888298" cy="1888298"/>
      </dsp:txXfrm>
    </dsp:sp>
    <dsp:sp modelId="{459BADDF-4710-496E-A00C-DE6F1C291A66}">
      <dsp:nvSpPr>
        <dsp:cNvPr id="0" name=""/>
        <dsp:cNvSpPr/>
      </dsp:nvSpPr>
      <dsp:spPr>
        <a:xfrm>
          <a:off x="4300681" y="2528607"/>
          <a:ext cx="922016" cy="80175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332CAC-D6F0-49DD-AF39-3154A614A441}">
      <dsp:nvSpPr>
        <dsp:cNvPr id="0" name=""/>
        <dsp:cNvSpPr/>
      </dsp:nvSpPr>
      <dsp:spPr>
        <a:xfrm rot="10800000">
          <a:off x="4300681" y="2836974"/>
          <a:ext cx="922016" cy="80175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図表 3">
            <a:extLst>
              <a:ext uri="{FF2B5EF4-FFF2-40B4-BE49-F238E27FC236}">
                <a16:creationId xmlns:a16="http://schemas.microsoft.com/office/drawing/2014/main" id="{694249C6-1796-A827-EC5D-42FD2DFEEF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2272580"/>
              </p:ext>
            </p:extLst>
          </p:nvPr>
        </p:nvGraphicFramePr>
        <p:xfrm>
          <a:off x="1614792" y="496109"/>
          <a:ext cx="9523379" cy="6167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0C56026-4197-31AD-5C97-FE60A86D18BD}"/>
              </a:ext>
            </a:extLst>
          </p:cNvPr>
          <p:cNvSpPr txBox="1"/>
          <p:nvPr/>
        </p:nvSpPr>
        <p:spPr>
          <a:xfrm>
            <a:off x="2607017" y="19456"/>
            <a:ext cx="7519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>
                <a:solidFill>
                  <a:schemeClr val="bg1"/>
                </a:solidFill>
              </a:rPr>
              <a:t>競合製品との比較資料を作成する際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537680"/>
      </p:ext>
    </p:extLst>
  </p:cSld>
  <p:clrMapOvr>
    <a:masterClrMapping/>
  </p:clrMapOvr>
</p:sld>
</file>

<file path=ppt/theme/theme1.xml><?xml version="1.0" encoding="utf-8"?>
<a:theme xmlns:a="http://schemas.openxmlformats.org/drawingml/2006/main" name="スライス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</TotalTime>
  <Words>100</Words>
  <Application>Microsoft Office PowerPoint</Application>
  <PresentationFormat>ワイド画面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スライス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隆弘 野邊</dc:creator>
  <cp:lastModifiedBy>隆弘 野邊</cp:lastModifiedBy>
  <cp:revision>1</cp:revision>
  <dcterms:created xsi:type="dcterms:W3CDTF">2025-12-30T22:04:20Z</dcterms:created>
  <dcterms:modified xsi:type="dcterms:W3CDTF">2025-12-30T22:16:51Z</dcterms:modified>
</cp:coreProperties>
</file>