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701" autoAdjust="0"/>
  </p:normalViewPr>
  <p:slideViewPr>
    <p:cSldViewPr snapToGrid="0" snapToObjects="1">
      <p:cViewPr varScale="1">
        <p:scale>
          <a:sx n="95" d="100"/>
          <a:sy n="95" d="100"/>
        </p:scale>
        <p:origin x="1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E09F0-5A33-4CF3-AECF-E7865E2D9EEA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30A94-84D8-4FAC-A0F2-26618519DA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909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30A94-84D8-4FAC-A0F2-26618519DA3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332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ECF7"/>
          </a:solidFill>
          <a:ln w="6350">
            <a:solidFill>
              <a:srgbClr val="F4EC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7D3C98"/>
          </a:solidFill>
          <a:ln w="6350">
            <a:solidFill>
              <a:srgbClr val="7D3C9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Meiryo"/>
              </a:rPr>
              <a:t>③ 人物カード型ステークホルダーマップ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 dirty="0">
                <a:solidFill>
                  <a:srgbClr val="D2B4DE"/>
                </a:solidFill>
                <a:latin typeface="Meiryo"/>
              </a:rPr>
              <a:t>役職・所属・役割・影響力・ニーズをカードごとに整理。プロジェクト初期のキックオフや関係者理解を深める場面向き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188720"/>
            <a:ext cx="3657600" cy="2377440"/>
          </a:xfrm>
          <a:prstGeom prst="rect">
            <a:avLst/>
          </a:prstGeom>
          <a:solidFill>
            <a:srgbClr val="FFFFFF"/>
          </a:solidFill>
          <a:ln w="6350">
            <a:solidFill>
              <a:srgbClr val="D2B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65760" y="1188720"/>
            <a:ext cx="3657600" cy="640080"/>
          </a:xfrm>
          <a:prstGeom prst="rect">
            <a:avLst/>
          </a:prstGeom>
          <a:solidFill>
            <a:srgbClr val="3D0D6B"/>
          </a:solidFill>
          <a:ln w="6350">
            <a:solidFill>
              <a:srgbClr val="3D0D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02920" y="1285775"/>
            <a:ext cx="457200" cy="457200"/>
          </a:xfrm>
          <a:prstGeom prst="ellipse">
            <a:avLst/>
          </a:prstGeom>
          <a:solidFill>
            <a:srgbClr val="FFFFFF"/>
          </a:solidFill>
          <a:ln>
            <a:solidFill>
              <a:srgbClr val="F4EC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1258343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2C3E50"/>
                </a:solidFill>
                <a:latin typeface="Meiryo"/>
              </a:rPr>
              <a:t>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1285775"/>
            <a:ext cx="2834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Meiryo"/>
              </a:rPr>
              <a:t>【氏名 / 役職】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1942256"/>
            <a:ext cx="640080" cy="320040"/>
          </a:xfrm>
          <a:prstGeom prst="rect">
            <a:avLst/>
          </a:prstGeom>
          <a:solidFill>
            <a:srgbClr val="3D0D6B"/>
          </a:solidFill>
          <a:ln w="6350">
            <a:solidFill>
              <a:srgbClr val="3D0D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所属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3000" y="1942256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【所属組織】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326304"/>
            <a:ext cx="640080" cy="320040"/>
          </a:xfrm>
          <a:prstGeom prst="rect">
            <a:avLst/>
          </a:prstGeom>
          <a:solidFill>
            <a:srgbClr val="3D0D6B"/>
          </a:solidFill>
          <a:ln w="6350">
            <a:solidFill>
              <a:srgbClr val="3D0D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役割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3000" y="2326304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【役割】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2710351"/>
            <a:ext cx="640080" cy="320040"/>
          </a:xfrm>
          <a:prstGeom prst="rect">
            <a:avLst/>
          </a:prstGeom>
          <a:solidFill>
            <a:srgbClr val="3D0D6B"/>
          </a:solidFill>
          <a:ln w="6350">
            <a:solidFill>
              <a:srgbClr val="3D0D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ニーズ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43000" y="2710351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【関心事・ニーズ】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3094399"/>
            <a:ext cx="640080" cy="320040"/>
          </a:xfrm>
          <a:prstGeom prst="rect">
            <a:avLst/>
          </a:prstGeom>
          <a:solidFill>
            <a:srgbClr val="3D0D6B"/>
          </a:solidFill>
          <a:ln w="6350">
            <a:solidFill>
              <a:srgbClr val="3D0D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対応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000" y="3094399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【対応方針】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97680" y="1188720"/>
            <a:ext cx="3657600" cy="2377440"/>
          </a:xfrm>
          <a:prstGeom prst="rect">
            <a:avLst/>
          </a:prstGeom>
          <a:solidFill>
            <a:srgbClr val="FFFFFF"/>
          </a:solidFill>
          <a:ln w="6350">
            <a:solidFill>
              <a:srgbClr val="D2B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4297680" y="1188720"/>
            <a:ext cx="3657600" cy="640080"/>
          </a:xfrm>
          <a:prstGeom prst="rect">
            <a:avLst/>
          </a:prstGeom>
          <a:solidFill>
            <a:srgbClr val="7D3C98"/>
          </a:solidFill>
          <a:ln w="6350">
            <a:solidFill>
              <a:srgbClr val="7D3C9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4434840" y="1285775"/>
            <a:ext cx="457200" cy="457200"/>
          </a:xfrm>
          <a:prstGeom prst="ellipse">
            <a:avLst/>
          </a:prstGeom>
          <a:solidFill>
            <a:srgbClr val="FFFFFF"/>
          </a:solidFill>
          <a:ln>
            <a:solidFill>
              <a:srgbClr val="F4EC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434840" y="1258343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2C3E50"/>
                </a:solidFill>
                <a:latin typeface="Meiryo"/>
              </a:rPr>
              <a:t>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83480" y="1285775"/>
            <a:ext cx="2834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Meiryo"/>
              </a:rPr>
              <a:t>【氏名 / 役職】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389120" y="1942256"/>
            <a:ext cx="640080" cy="320040"/>
          </a:xfrm>
          <a:prstGeom prst="rect">
            <a:avLst/>
          </a:prstGeom>
          <a:solidFill>
            <a:srgbClr val="7D3C98"/>
          </a:solidFill>
          <a:ln w="6350">
            <a:solidFill>
              <a:srgbClr val="7D3C9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所属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74920" y="1942256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【所属組織】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389120" y="2326304"/>
            <a:ext cx="640080" cy="320040"/>
          </a:xfrm>
          <a:prstGeom prst="rect">
            <a:avLst/>
          </a:prstGeom>
          <a:solidFill>
            <a:srgbClr val="7D3C98"/>
          </a:solidFill>
          <a:ln w="6350">
            <a:solidFill>
              <a:srgbClr val="7D3C9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役割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74920" y="2326304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【役割】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389120" y="2710351"/>
            <a:ext cx="640080" cy="320040"/>
          </a:xfrm>
          <a:prstGeom prst="rect">
            <a:avLst/>
          </a:prstGeom>
          <a:solidFill>
            <a:srgbClr val="7D3C98"/>
          </a:solidFill>
          <a:ln w="6350">
            <a:solidFill>
              <a:srgbClr val="7D3C9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ニーズ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74920" y="2710351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【関心事・ニーズ】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389120" y="3094399"/>
            <a:ext cx="640080" cy="320040"/>
          </a:xfrm>
          <a:prstGeom prst="rect">
            <a:avLst/>
          </a:prstGeom>
          <a:solidFill>
            <a:srgbClr val="7D3C98"/>
          </a:solidFill>
          <a:ln w="6350">
            <a:solidFill>
              <a:srgbClr val="7D3C9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対応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74920" y="3094399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【対応方針】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229600" y="1193800"/>
            <a:ext cx="3657600" cy="2377440"/>
          </a:xfrm>
          <a:prstGeom prst="rect">
            <a:avLst/>
          </a:prstGeom>
          <a:solidFill>
            <a:srgbClr val="FFFFFF"/>
          </a:solidFill>
          <a:ln w="6350">
            <a:solidFill>
              <a:srgbClr val="D2B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8229600" y="1193800"/>
            <a:ext cx="3657600" cy="640080"/>
          </a:xfrm>
          <a:prstGeom prst="rect">
            <a:avLst/>
          </a:prstGeom>
          <a:solidFill>
            <a:srgbClr val="A569BD"/>
          </a:solidFill>
          <a:ln w="6350">
            <a:solidFill>
              <a:srgbClr val="A569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8366760" y="1290855"/>
            <a:ext cx="457200" cy="457200"/>
          </a:xfrm>
          <a:prstGeom prst="ellipse">
            <a:avLst/>
          </a:prstGeom>
          <a:solidFill>
            <a:srgbClr val="FFFFFF"/>
          </a:solidFill>
          <a:ln>
            <a:solidFill>
              <a:srgbClr val="F4EC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8366760" y="1263423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2C3E50"/>
                </a:solidFill>
                <a:latin typeface="Meiryo"/>
              </a:rPr>
              <a:t>👤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915400" y="1290855"/>
            <a:ext cx="2834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Meiryo"/>
              </a:rPr>
              <a:t>【氏名 / 役職】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321040" y="1947336"/>
            <a:ext cx="640080" cy="320040"/>
          </a:xfrm>
          <a:prstGeom prst="rect">
            <a:avLst/>
          </a:prstGeom>
          <a:solidFill>
            <a:srgbClr val="A569BD"/>
          </a:solidFill>
          <a:ln w="6350">
            <a:solidFill>
              <a:srgbClr val="A569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所属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006840" y="1947336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【所属組織】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321040" y="2331384"/>
            <a:ext cx="640080" cy="320040"/>
          </a:xfrm>
          <a:prstGeom prst="rect">
            <a:avLst/>
          </a:prstGeom>
          <a:solidFill>
            <a:srgbClr val="A569BD"/>
          </a:solidFill>
          <a:ln w="6350">
            <a:solidFill>
              <a:srgbClr val="A569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役割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006840" y="2331384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【役割】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321040" y="2715431"/>
            <a:ext cx="640080" cy="320040"/>
          </a:xfrm>
          <a:prstGeom prst="rect">
            <a:avLst/>
          </a:prstGeom>
          <a:solidFill>
            <a:srgbClr val="A569BD"/>
          </a:solidFill>
          <a:ln w="6350">
            <a:solidFill>
              <a:srgbClr val="A569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ニーズ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006840" y="2715431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【関心事・ニーズ】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321040" y="3099479"/>
            <a:ext cx="640080" cy="320040"/>
          </a:xfrm>
          <a:prstGeom prst="rect">
            <a:avLst/>
          </a:prstGeom>
          <a:solidFill>
            <a:srgbClr val="A569BD"/>
          </a:solidFill>
          <a:ln w="6350">
            <a:solidFill>
              <a:srgbClr val="A569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対応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006840" y="3099479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【対応方針】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65760" y="3749040"/>
            <a:ext cx="3657600" cy="2377440"/>
          </a:xfrm>
          <a:prstGeom prst="rect">
            <a:avLst/>
          </a:prstGeom>
          <a:solidFill>
            <a:srgbClr val="FFFFFF"/>
          </a:solidFill>
          <a:ln w="6350">
            <a:solidFill>
              <a:srgbClr val="D2B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ectangle 44"/>
          <p:cNvSpPr/>
          <p:nvPr/>
        </p:nvSpPr>
        <p:spPr>
          <a:xfrm>
            <a:off x="365760" y="3749040"/>
            <a:ext cx="3657600" cy="640080"/>
          </a:xfrm>
          <a:prstGeom prst="rect">
            <a:avLst/>
          </a:prstGeom>
          <a:solidFill>
            <a:srgbClr val="F1C40F"/>
          </a:solidFill>
          <a:ln w="6350">
            <a:solidFill>
              <a:srgbClr val="F1C4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Oval 45"/>
          <p:cNvSpPr/>
          <p:nvPr/>
        </p:nvSpPr>
        <p:spPr>
          <a:xfrm>
            <a:off x="502920" y="3854116"/>
            <a:ext cx="457200" cy="457200"/>
          </a:xfrm>
          <a:prstGeom prst="ellipse">
            <a:avLst/>
          </a:prstGeom>
          <a:solidFill>
            <a:srgbClr val="FFFFFF"/>
          </a:solidFill>
          <a:ln>
            <a:solidFill>
              <a:srgbClr val="F4EC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502920" y="3826684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2C3E50"/>
                </a:solidFill>
                <a:latin typeface="Meiryo"/>
              </a:rPr>
              <a:t>👤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51560" y="3854116"/>
            <a:ext cx="2834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Meiryo"/>
              </a:rPr>
              <a:t>【氏名 / 役職】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57200" y="4502576"/>
            <a:ext cx="640080" cy="320040"/>
          </a:xfrm>
          <a:prstGeom prst="rect">
            <a:avLst/>
          </a:prstGeom>
          <a:solidFill>
            <a:srgbClr val="F1C40F"/>
          </a:solidFill>
          <a:ln w="6350">
            <a:solidFill>
              <a:srgbClr val="F1C4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所属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143000" y="4502576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【所属組織】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57200" y="4886624"/>
            <a:ext cx="640080" cy="320040"/>
          </a:xfrm>
          <a:prstGeom prst="rect">
            <a:avLst/>
          </a:prstGeom>
          <a:solidFill>
            <a:srgbClr val="F1C40F"/>
          </a:solidFill>
          <a:ln w="6350">
            <a:solidFill>
              <a:srgbClr val="F1C4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役割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143000" y="4886624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【役割】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57200" y="5270671"/>
            <a:ext cx="640080" cy="320040"/>
          </a:xfrm>
          <a:prstGeom prst="rect">
            <a:avLst/>
          </a:prstGeom>
          <a:solidFill>
            <a:srgbClr val="F1C40F"/>
          </a:solidFill>
          <a:ln w="6350">
            <a:solidFill>
              <a:srgbClr val="F1C4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ニーズ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143000" y="5270671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【関心事・ニーズ】</a:t>
            </a:r>
          </a:p>
        </p:txBody>
      </p:sp>
      <p:sp>
        <p:nvSpPr>
          <p:cNvPr id="55" name="Rectangle 54"/>
          <p:cNvSpPr/>
          <p:nvPr/>
        </p:nvSpPr>
        <p:spPr>
          <a:xfrm>
            <a:off x="457200" y="5654719"/>
            <a:ext cx="640080" cy="320040"/>
          </a:xfrm>
          <a:prstGeom prst="rect">
            <a:avLst/>
          </a:prstGeom>
          <a:solidFill>
            <a:srgbClr val="F1C40F"/>
          </a:solidFill>
          <a:ln w="6350">
            <a:solidFill>
              <a:srgbClr val="F1C4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対応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143000" y="5654719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【対応方針】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297680" y="3749040"/>
            <a:ext cx="3657600" cy="2377440"/>
          </a:xfrm>
          <a:prstGeom prst="rect">
            <a:avLst/>
          </a:prstGeom>
          <a:solidFill>
            <a:srgbClr val="FFFFFF"/>
          </a:solidFill>
          <a:ln w="6350">
            <a:solidFill>
              <a:srgbClr val="D2B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4297680" y="3749040"/>
            <a:ext cx="3657600" cy="640080"/>
          </a:xfrm>
          <a:prstGeom prst="rect">
            <a:avLst/>
          </a:prstGeom>
          <a:solidFill>
            <a:srgbClr val="0E6655"/>
          </a:solidFill>
          <a:ln w="6350">
            <a:solidFill>
              <a:srgbClr val="0E66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Oval 58"/>
          <p:cNvSpPr/>
          <p:nvPr/>
        </p:nvSpPr>
        <p:spPr>
          <a:xfrm>
            <a:off x="4434840" y="3854116"/>
            <a:ext cx="457200" cy="457200"/>
          </a:xfrm>
          <a:prstGeom prst="ellipse">
            <a:avLst/>
          </a:prstGeom>
          <a:solidFill>
            <a:srgbClr val="FFFFFF"/>
          </a:solidFill>
          <a:ln>
            <a:solidFill>
              <a:srgbClr val="F4EC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4434840" y="3826684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2C3E50"/>
                </a:solidFill>
                <a:latin typeface="Meiryo"/>
              </a:rPr>
              <a:t>👤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983480" y="3854116"/>
            <a:ext cx="2834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Meiryo"/>
              </a:rPr>
              <a:t>【氏名 / 役職】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389120" y="4502576"/>
            <a:ext cx="640080" cy="320040"/>
          </a:xfrm>
          <a:prstGeom prst="rect">
            <a:avLst/>
          </a:prstGeom>
          <a:solidFill>
            <a:srgbClr val="0E6655"/>
          </a:solidFill>
          <a:ln w="6350">
            <a:solidFill>
              <a:srgbClr val="0E66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所属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074920" y="4502576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【所属組織】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389120" y="4886624"/>
            <a:ext cx="640080" cy="320040"/>
          </a:xfrm>
          <a:prstGeom prst="rect">
            <a:avLst/>
          </a:prstGeom>
          <a:solidFill>
            <a:srgbClr val="0E6655"/>
          </a:solidFill>
          <a:ln w="6350">
            <a:solidFill>
              <a:srgbClr val="0E66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役割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074920" y="4886624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【役割】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389120" y="5270671"/>
            <a:ext cx="640080" cy="320040"/>
          </a:xfrm>
          <a:prstGeom prst="rect">
            <a:avLst/>
          </a:prstGeom>
          <a:solidFill>
            <a:srgbClr val="0E6655"/>
          </a:solidFill>
          <a:ln w="6350">
            <a:solidFill>
              <a:srgbClr val="0E66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ニーズ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074920" y="5270671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【関心事・ニーズ】</a:t>
            </a:r>
          </a:p>
        </p:txBody>
      </p:sp>
      <p:sp>
        <p:nvSpPr>
          <p:cNvPr id="68" name="Rectangle 67"/>
          <p:cNvSpPr/>
          <p:nvPr/>
        </p:nvSpPr>
        <p:spPr>
          <a:xfrm>
            <a:off x="4389120" y="5654719"/>
            <a:ext cx="640080" cy="320040"/>
          </a:xfrm>
          <a:prstGeom prst="rect">
            <a:avLst/>
          </a:prstGeom>
          <a:solidFill>
            <a:srgbClr val="0E6655"/>
          </a:solidFill>
          <a:ln w="6350">
            <a:solidFill>
              <a:srgbClr val="0E66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対応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074920" y="5654719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【対応方針】</a:t>
            </a:r>
          </a:p>
        </p:txBody>
      </p:sp>
      <p:sp>
        <p:nvSpPr>
          <p:cNvPr id="70" name="Rectangle 69"/>
          <p:cNvSpPr/>
          <p:nvPr/>
        </p:nvSpPr>
        <p:spPr>
          <a:xfrm>
            <a:off x="8229600" y="3749040"/>
            <a:ext cx="3657600" cy="2377440"/>
          </a:xfrm>
          <a:prstGeom prst="rect">
            <a:avLst/>
          </a:prstGeom>
          <a:solidFill>
            <a:srgbClr val="FFFFFF"/>
          </a:solidFill>
          <a:ln w="6350">
            <a:solidFill>
              <a:srgbClr val="D2B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Rectangle 70"/>
          <p:cNvSpPr/>
          <p:nvPr/>
        </p:nvSpPr>
        <p:spPr>
          <a:xfrm>
            <a:off x="8229600" y="3749040"/>
            <a:ext cx="3657600" cy="640080"/>
          </a:xfrm>
          <a:prstGeom prst="rect">
            <a:avLst/>
          </a:prstGeom>
          <a:solidFill>
            <a:srgbClr val="1A1B6B"/>
          </a:solidFill>
          <a:ln w="6350">
            <a:solidFill>
              <a:srgbClr val="1A1B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Oval 71"/>
          <p:cNvSpPr/>
          <p:nvPr/>
        </p:nvSpPr>
        <p:spPr>
          <a:xfrm>
            <a:off x="8366760" y="3854116"/>
            <a:ext cx="457200" cy="457200"/>
          </a:xfrm>
          <a:prstGeom prst="ellipse">
            <a:avLst/>
          </a:prstGeom>
          <a:solidFill>
            <a:srgbClr val="FFFFFF"/>
          </a:solidFill>
          <a:ln>
            <a:solidFill>
              <a:srgbClr val="F4EC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72"/>
          <p:cNvSpPr txBox="1"/>
          <p:nvPr/>
        </p:nvSpPr>
        <p:spPr>
          <a:xfrm>
            <a:off x="8366760" y="3826684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2C3E50"/>
                </a:solidFill>
                <a:latin typeface="Meiryo"/>
              </a:rPr>
              <a:t>👤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8915400" y="3854116"/>
            <a:ext cx="2834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Meiryo"/>
              </a:rPr>
              <a:t>【氏名 / 役職】</a:t>
            </a:r>
          </a:p>
        </p:txBody>
      </p:sp>
      <p:sp>
        <p:nvSpPr>
          <p:cNvPr id="75" name="Rectangle 74"/>
          <p:cNvSpPr/>
          <p:nvPr/>
        </p:nvSpPr>
        <p:spPr>
          <a:xfrm>
            <a:off x="8321040" y="4502576"/>
            <a:ext cx="640080" cy="320040"/>
          </a:xfrm>
          <a:prstGeom prst="rect">
            <a:avLst/>
          </a:prstGeom>
          <a:solidFill>
            <a:srgbClr val="1A1B6B"/>
          </a:solidFill>
          <a:ln w="6350">
            <a:solidFill>
              <a:srgbClr val="1A1B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所属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9006840" y="4502576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【所属組織】</a:t>
            </a:r>
          </a:p>
        </p:txBody>
      </p:sp>
      <p:sp>
        <p:nvSpPr>
          <p:cNvPr id="77" name="Rectangle 76"/>
          <p:cNvSpPr/>
          <p:nvPr/>
        </p:nvSpPr>
        <p:spPr>
          <a:xfrm>
            <a:off x="8321040" y="4886624"/>
            <a:ext cx="640080" cy="320040"/>
          </a:xfrm>
          <a:prstGeom prst="rect">
            <a:avLst/>
          </a:prstGeom>
          <a:solidFill>
            <a:srgbClr val="1A1B6B"/>
          </a:solidFill>
          <a:ln w="6350">
            <a:solidFill>
              <a:srgbClr val="1A1B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役割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9006840" y="4886624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【役割】</a:t>
            </a:r>
          </a:p>
        </p:txBody>
      </p:sp>
      <p:sp>
        <p:nvSpPr>
          <p:cNvPr id="79" name="Rectangle 78"/>
          <p:cNvSpPr/>
          <p:nvPr/>
        </p:nvSpPr>
        <p:spPr>
          <a:xfrm>
            <a:off x="8321040" y="5270671"/>
            <a:ext cx="640080" cy="320040"/>
          </a:xfrm>
          <a:prstGeom prst="rect">
            <a:avLst/>
          </a:prstGeom>
          <a:solidFill>
            <a:srgbClr val="1A1B6B"/>
          </a:solidFill>
          <a:ln w="6350">
            <a:solidFill>
              <a:srgbClr val="1A1B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ニーズ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9006840" y="5270671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【関心事・ニーズ】</a:t>
            </a:r>
          </a:p>
        </p:txBody>
      </p:sp>
      <p:sp>
        <p:nvSpPr>
          <p:cNvPr id="81" name="Rectangle 80"/>
          <p:cNvSpPr/>
          <p:nvPr/>
        </p:nvSpPr>
        <p:spPr>
          <a:xfrm>
            <a:off x="8321040" y="5654719"/>
            <a:ext cx="640080" cy="320040"/>
          </a:xfrm>
          <a:prstGeom prst="rect">
            <a:avLst/>
          </a:prstGeom>
          <a:solidFill>
            <a:srgbClr val="1A1B6B"/>
          </a:solidFill>
          <a:ln w="6350">
            <a:solidFill>
              <a:srgbClr val="1A1B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700" b="1">
                <a:solidFill>
                  <a:srgbClr val="FFFFFF"/>
                </a:solidFill>
                <a:latin typeface="Meiryo"/>
              </a:rPr>
              <a:t>対応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9006840" y="5654719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3D0D6B"/>
                </a:solidFill>
                <a:latin typeface="Meiryo"/>
              </a:rPr>
              <a:t>【対応方針】</a:t>
            </a:r>
          </a:p>
        </p:txBody>
      </p:sp>
      <p:sp>
        <p:nvSpPr>
          <p:cNvPr id="83" name="Rectangle 82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F4ECF7"/>
          </a:solidFill>
          <a:ln w="6350">
            <a:solidFill>
              <a:srgbClr val="F4EC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TextBox 83"/>
          <p:cNvSpPr txBox="1"/>
          <p:nvPr/>
        </p:nvSpPr>
        <p:spPr>
          <a:xfrm>
            <a:off x="274320" y="651052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D3C98"/>
                </a:solidFill>
                <a:latin typeface="Meiryo"/>
              </a:rPr>
              <a:t>※ 各カードに実際のステークホルダー情報を入力してください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160</Words>
  <Application>Microsoft Office PowerPoint</Application>
  <PresentationFormat>ユーザー設定</PresentationFormat>
  <Paragraphs>64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游ゴシック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2</cp:revision>
  <dcterms:created xsi:type="dcterms:W3CDTF">2013-01-27T09:14:16Z</dcterms:created>
  <dcterms:modified xsi:type="dcterms:W3CDTF">2026-08-01T22:47:38Z</dcterms:modified>
  <cp:category/>
</cp:coreProperties>
</file>