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4100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Shape 1"/>
          <p:cNvSpPr/>
          <p:nvPr/>
        </p:nvSpPr>
        <p:spPr>
          <a:xfrm>
            <a:off x="914400" y="457200"/>
            <a:ext cx="1371600" cy="1371600"/>
          </a:xfrm>
          <a:prstGeom prst="ellipse">
            <a:avLst/>
          </a:prstGeom>
          <a:solidFill>
            <a:srgbClr val="00A896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457200"/>
            <a:ext cx="1371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20116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Yuki Tanaka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74320" y="24688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Engineer</a:t>
            </a:r>
            <a:endParaRPr lang="en-US" sz="11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017520"/>
            <a:ext cx="182880" cy="1828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01752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yuki</a:t>
            </a: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r>
              <a:rPr lang="ja-JP" alt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******</a:t>
            </a: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291840"/>
            <a:ext cx="182880" cy="1828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7240" y="32918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ja-JP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</a:t>
            </a:r>
            <a:r>
              <a:rPr lang="ja-JP" alt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********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3566160" y="3200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ME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3474720" y="777240"/>
            <a:ext cx="5303520" cy="822960"/>
          </a:xfrm>
          <a:prstGeom prst="rect">
            <a:avLst/>
          </a:prstGeom>
          <a:solidFill>
            <a:srgbClr val="F5FAFA"/>
          </a:solidFill>
          <a:ln/>
        </p:spPr>
      </p:sp>
      <p:sp>
        <p:nvSpPr>
          <p:cNvPr id="13" name="Shape 9"/>
          <p:cNvSpPr/>
          <p:nvPr/>
        </p:nvSpPr>
        <p:spPr>
          <a:xfrm>
            <a:off x="3474720" y="777240"/>
            <a:ext cx="54864" cy="822960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9040" y="886968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114800" y="8503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4114800" y="116128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B.S. Computer Science — ○○ University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M.S. Data Science — ○○ Graduate School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3474720" y="1783080"/>
            <a:ext cx="5303520" cy="822960"/>
          </a:xfrm>
          <a:prstGeom prst="rect">
            <a:avLst/>
          </a:prstGeom>
          <a:solidFill>
            <a:srgbClr val="F5FAFA"/>
          </a:solidFill>
          <a:ln/>
        </p:spPr>
      </p:sp>
      <p:sp>
        <p:nvSpPr>
          <p:cNvPr id="18" name="Shape 13"/>
          <p:cNvSpPr/>
          <p:nvPr/>
        </p:nvSpPr>
        <p:spPr>
          <a:xfrm>
            <a:off x="3474720" y="1783080"/>
            <a:ext cx="54864" cy="822960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040" y="1892808"/>
            <a:ext cx="256032" cy="25603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114800" y="185623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4114800" y="216712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/ JavaScript / React / AWS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/ Data Analysis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3474720" y="2788920"/>
            <a:ext cx="5303520" cy="822960"/>
          </a:xfrm>
          <a:prstGeom prst="rect">
            <a:avLst/>
          </a:prstGeom>
          <a:solidFill>
            <a:srgbClr val="F5FAFA"/>
          </a:solidFill>
          <a:ln/>
        </p:spPr>
      </p:sp>
      <p:sp>
        <p:nvSpPr>
          <p:cNvPr id="23" name="Shape 17"/>
          <p:cNvSpPr/>
          <p:nvPr/>
        </p:nvSpPr>
        <p:spPr>
          <a:xfrm>
            <a:off x="3474720" y="2788920"/>
            <a:ext cx="54864" cy="822960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040" y="2898648"/>
            <a:ext cx="256032" cy="25603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114800" y="286207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Achievements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4114800" y="317296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Hackathon Grand Prize Winner (2024)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3 research papers on NLP</a:t>
            </a:r>
            <a:endParaRPr lang="en-US" sz="1000" dirty="0"/>
          </a:p>
        </p:txBody>
      </p:sp>
      <p:sp>
        <p:nvSpPr>
          <p:cNvPr id="27" name="Shape 20"/>
          <p:cNvSpPr/>
          <p:nvPr/>
        </p:nvSpPr>
        <p:spPr>
          <a:xfrm>
            <a:off x="3474720" y="3794760"/>
            <a:ext cx="5303520" cy="822960"/>
          </a:xfrm>
          <a:prstGeom prst="rect">
            <a:avLst/>
          </a:prstGeom>
          <a:solidFill>
            <a:srgbClr val="F5FAFA"/>
          </a:solidFill>
          <a:ln/>
        </p:spPr>
      </p:sp>
      <p:sp>
        <p:nvSpPr>
          <p:cNvPr id="28" name="Shape 21"/>
          <p:cNvSpPr/>
          <p:nvPr/>
        </p:nvSpPr>
        <p:spPr>
          <a:xfrm>
            <a:off x="3474720" y="3794760"/>
            <a:ext cx="54864" cy="822960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9040" y="3904488"/>
            <a:ext cx="256032" cy="25603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4114800" y="3867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Hobbies</a:t>
            </a:r>
            <a:endParaRPr lang="en-US" sz="1300" dirty="0"/>
          </a:p>
        </p:txBody>
      </p:sp>
      <p:sp>
        <p:nvSpPr>
          <p:cNvPr id="31" name="Text 23"/>
          <p:cNvSpPr/>
          <p:nvPr/>
        </p:nvSpPr>
        <p:spPr>
          <a:xfrm>
            <a:off x="4114800" y="41788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 / Hiking / Playing guitar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teaching programming to kids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</Words>
  <Application>Microsoft Office PowerPoint</Application>
  <PresentationFormat>画面に合わせる (16:9)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Self-Introduction Template - English</dc:title>
  <dc:subject>PptxGenJS Presentation</dc:subject>
  <dc:creator>野邊隆弘</dc:creator>
  <cp:lastModifiedBy>隆弘 野邊</cp:lastModifiedBy>
  <cp:revision>3</cp:revision>
  <dcterms:created xsi:type="dcterms:W3CDTF">2026-03-15T10:58:17Z</dcterms:created>
  <dcterms:modified xsi:type="dcterms:W3CDTF">2026-03-15T22:09:32Z</dcterms:modified>
</cp:coreProperties>
</file>