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219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D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中村 さくら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9A2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○○大学 理工学部 情報科学科 3年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325880"/>
            <a:ext cx="256032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325880"/>
            <a:ext cx="2560320" cy="54864"/>
          </a:xfrm>
          <a:prstGeom prst="rect">
            <a:avLst/>
          </a:prstGeom>
          <a:solidFill>
            <a:srgbClr val="84B59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554480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5840" y="1554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学部・ゼミ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01168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情報科学科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機械学習ゼミ所属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/ 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56032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2560320" cy="54864"/>
          </a:xfrm>
          <a:prstGeom prst="rect">
            <a:avLst/>
          </a:prstGeom>
          <a:solidFill>
            <a:srgbClr val="69A297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55448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794760" y="1554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サークル・課外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3429000" y="201168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テニスサークル副部長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学園祭実行委員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ボランティア活動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035040" y="1325880"/>
            <a:ext cx="256032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035040" y="1325880"/>
            <a:ext cx="2560320" cy="54864"/>
          </a:xfrm>
          <a:prstGeom prst="rect">
            <a:avLst/>
          </a:prstGeom>
          <a:solidFill>
            <a:srgbClr val="50808E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155448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583680" y="1554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興味のある分野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6217920" y="201168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× 教育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UXデザイン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データビジュアライゼーション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solidFill>
            <a:srgbClr val="84B59F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36576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80160" y="3611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将来の目標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1280160" y="39319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テクノロジーの力で教育の機会を広げるサービスを開発したいと考えています。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まずはエンジニアとして技術力を磨き、将来的には自分のプロダクトを世に送り出すことが目標です。</a:t>
            </a:r>
            <a:endParaRPr lang="en-US" sz="1000" dirty="0"/>
          </a:p>
        </p:txBody>
      </p:sp>
      <p:sp>
        <p:nvSpPr>
          <p:cNvPr id="24" name="Text 18"/>
          <p:cNvSpPr/>
          <p:nvPr/>
        </p:nvSpPr>
        <p:spPr>
          <a:xfrm>
            <a:off x="457200" y="4617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9A2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大学生の自己紹介テンプレート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</Words>
  <Application>Microsoft Office PowerPoint</Application>
  <PresentationFormat>画面に合わせる (16:9)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自己紹介テンプレート - 大学生の自己紹介スライド</dc:title>
  <dc:subject>PptxGenJS Presentation</dc:subject>
  <dc:creator>野邊隆弘</dc:creator>
  <cp:lastModifiedBy>隆弘 野邊</cp:lastModifiedBy>
  <cp:revision>2</cp:revision>
  <dcterms:created xsi:type="dcterms:W3CDTF">2026-03-15T10:58:17Z</dcterms:created>
  <dcterms:modified xsi:type="dcterms:W3CDTF">2026-03-15T22:09:16Z</dcterms:modified>
</cp:coreProperties>
</file>