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5924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0" y="0"/>
            <a:ext cx="3474720" cy="514350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60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6D2E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田中 美咲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457200" y="137160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○○大学大学院 教授 ／ ○○研究所 所長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874520"/>
            <a:ext cx="4754880" cy="13716"/>
          </a:xfrm>
          <a:prstGeom prst="rect">
            <a:avLst/>
          </a:prstGeom>
          <a:solidFill>
            <a:srgbClr val="ECE2D0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03120"/>
            <a:ext cx="256032" cy="25603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2960" y="21031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専門分野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22960" y="242316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人工知能 / 自然言語処理 / データサイエンス</a:t>
            </a:r>
            <a:endParaRPr lang="en-US" sz="11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880360"/>
            <a:ext cx="256032" cy="25603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22960" y="288036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主な実績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822960" y="320040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○○学会賞受賞（2024年）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著書「○○○○」（累計5万部）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国際学会での招待講演 20回以上</a:t>
            </a:r>
            <a:endParaRPr lang="en-US" sz="11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023360"/>
            <a:ext cx="256032" cy="25603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22960" y="402336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本日の講演テーマ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822960" y="434340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「AIが変える未来の働き方」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6537960" y="731520"/>
            <a:ext cx="1554480" cy="1554480"/>
          </a:xfrm>
          <a:prstGeom prst="ellipse">
            <a:avLst/>
          </a:prstGeom>
          <a:solidFill>
            <a:srgbClr val="A26769"/>
          </a:solidFill>
          <a:ln w="38100">
            <a:solidFill>
              <a:srgbClr val="ECE2D0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6537960" y="731520"/>
            <a:ext cx="15544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CE2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6035040" y="274320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ECE2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「技術は人を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i="1" dirty="0">
                <a:solidFill>
                  <a:srgbClr val="ECE2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　幸せにするために」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Microsoft Office PowerPoint</Application>
  <PresentationFormat>画面に合わせる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自己紹介テンプレート - セミナー・講演会</dc:title>
  <dc:subject>PptxGenJS Presentation</dc:subject>
  <dc:creator>野邊隆弘</dc:creator>
  <cp:lastModifiedBy>隆弘 野邊</cp:lastModifiedBy>
  <cp:revision>3</cp:revision>
  <dcterms:created xsi:type="dcterms:W3CDTF">2026-03-15T10:58:17Z</dcterms:created>
  <dcterms:modified xsi:type="dcterms:W3CDTF">2026-03-15T22:08:54Z</dcterms:modified>
</cp:coreProperties>
</file>