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26" d="100"/>
          <a:sy n="126" d="100"/>
        </p:scale>
        <p:origin x="202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75651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1D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新規商談・キックオフミーティング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548640"/>
            <a:ext cx="4572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佐藤 一郎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457200" y="105156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プロジェクトマネージャー ／ ○○株式会社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57200" y="1554480"/>
            <a:ext cx="8229600" cy="13716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7" name="Shape 5"/>
          <p:cNvSpPr/>
          <p:nvPr/>
        </p:nvSpPr>
        <p:spPr>
          <a:xfrm>
            <a:off x="457200" y="1783080"/>
            <a:ext cx="3886200" cy="1097280"/>
          </a:xfrm>
          <a:prstGeom prst="rect">
            <a:avLst/>
          </a:prstGeom>
          <a:solidFill>
            <a:srgbClr val="112940"/>
          </a:solidFill>
          <a:ln w="12700">
            <a:solidFill>
              <a:srgbClr val="1C7293"/>
            </a:solidFill>
            <a:prstDash val="solid"/>
          </a:ln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965960"/>
            <a:ext cx="320040" cy="32004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143000" y="192024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役職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1143000" y="2286000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8BAD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事業開発部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8BAD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シニアマネージャー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4800600" y="1783080"/>
            <a:ext cx="3886200" cy="1097280"/>
          </a:xfrm>
          <a:prstGeom prst="rect">
            <a:avLst/>
          </a:prstGeom>
          <a:solidFill>
            <a:srgbClr val="112940"/>
          </a:solidFill>
          <a:ln w="12700">
            <a:solidFill>
              <a:srgbClr val="1C7293"/>
            </a:solidFill>
            <a:prstDash val="solid"/>
          </a:ln>
        </p:spPr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0" y="1965960"/>
            <a:ext cx="320040" cy="32004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486400" y="192024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担当業務</a:t>
            </a:r>
            <a:endParaRPr lang="en-US" sz="1400" dirty="0"/>
          </a:p>
        </p:txBody>
      </p:sp>
      <p:sp>
        <p:nvSpPr>
          <p:cNvPr id="14" name="Text 10"/>
          <p:cNvSpPr/>
          <p:nvPr/>
        </p:nvSpPr>
        <p:spPr>
          <a:xfrm>
            <a:off x="5486400" y="2286000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8BAD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新規事業企画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8BAD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クライアント対応</a:t>
            </a:r>
            <a:endParaRPr lang="en-US" sz="1100" dirty="0"/>
          </a:p>
        </p:txBody>
      </p:sp>
      <p:sp>
        <p:nvSpPr>
          <p:cNvPr id="15" name="Shape 11"/>
          <p:cNvSpPr/>
          <p:nvPr/>
        </p:nvSpPr>
        <p:spPr>
          <a:xfrm>
            <a:off x="457200" y="3154680"/>
            <a:ext cx="3886200" cy="1097280"/>
          </a:xfrm>
          <a:prstGeom prst="rect">
            <a:avLst/>
          </a:prstGeom>
          <a:solidFill>
            <a:srgbClr val="112940"/>
          </a:solidFill>
          <a:ln w="12700">
            <a:solidFill>
              <a:srgbClr val="1C7293"/>
            </a:solidFill>
            <a:prstDash val="solid"/>
          </a:ln>
        </p:spPr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" y="3337560"/>
            <a:ext cx="320040" cy="32004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143000" y="329184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実績</a:t>
            </a:r>
            <a:endParaRPr lang="en-US" sz="1400" dirty="0"/>
          </a:p>
        </p:txBody>
      </p:sp>
      <p:sp>
        <p:nvSpPr>
          <p:cNvPr id="18" name="Text 13"/>
          <p:cNvSpPr/>
          <p:nvPr/>
        </p:nvSpPr>
        <p:spPr>
          <a:xfrm>
            <a:off x="1143000" y="3657600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8BAD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年間売上 120%達成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8BAD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新規顧客 30社開拓</a:t>
            </a:r>
            <a:endParaRPr lang="en-US" sz="1100" dirty="0"/>
          </a:p>
        </p:txBody>
      </p:sp>
      <p:sp>
        <p:nvSpPr>
          <p:cNvPr id="19" name="Shape 14"/>
          <p:cNvSpPr/>
          <p:nvPr/>
        </p:nvSpPr>
        <p:spPr>
          <a:xfrm>
            <a:off x="4800600" y="3154680"/>
            <a:ext cx="3886200" cy="1097280"/>
          </a:xfrm>
          <a:prstGeom prst="rect">
            <a:avLst/>
          </a:prstGeom>
          <a:solidFill>
            <a:srgbClr val="112940"/>
          </a:solidFill>
          <a:ln w="12700">
            <a:solidFill>
              <a:srgbClr val="1C7293"/>
            </a:solidFill>
            <a:prstDash val="solid"/>
          </a:ln>
        </p:spPr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9200" y="3337560"/>
            <a:ext cx="320040" cy="320040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5486400" y="329184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得意分野</a:t>
            </a:r>
            <a:endParaRPr lang="en-US" sz="1400" dirty="0"/>
          </a:p>
        </p:txBody>
      </p:sp>
      <p:sp>
        <p:nvSpPr>
          <p:cNvPr id="22" name="Text 16"/>
          <p:cNvSpPr/>
          <p:nvPr/>
        </p:nvSpPr>
        <p:spPr>
          <a:xfrm>
            <a:off x="5486400" y="3657600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8BAD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DX推進 / データ分析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8BAD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プロジェクトマネジメント</a:t>
            </a:r>
            <a:endParaRPr lang="en-US" sz="1100" dirty="0"/>
          </a:p>
        </p:txBody>
      </p:sp>
      <p:sp>
        <p:nvSpPr>
          <p:cNvPr id="23" name="Shape 17"/>
          <p:cNvSpPr/>
          <p:nvPr/>
        </p:nvSpPr>
        <p:spPr>
          <a:xfrm>
            <a:off x="0" y="4572000"/>
            <a:ext cx="9144000" cy="57150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24" name="Text 18"/>
          <p:cNvSpPr/>
          <p:nvPr/>
        </p:nvSpPr>
        <p:spPr>
          <a:xfrm>
            <a:off x="457200" y="46177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新規商談・キックオフミーティング向けテンプレート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</Words>
  <Application>Microsoft Office PowerPoint</Application>
  <PresentationFormat>画面に合わせる (16:9)</PresentationFormat>
  <Paragraphs>17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Calibri</vt:lpstr>
      <vt:lpstr>Georgia</vt:lpstr>
      <vt:lpstr>Office Theme</vt:lpstr>
      <vt:lpstr>PowerPoint プレゼンテーション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自己紹介テンプレート - 新規商談・キックオフミーティング</dc:title>
  <dc:subject>PptxGenJS Presentation</dc:subject>
  <dc:creator>野邊隆弘</dc:creator>
  <cp:lastModifiedBy>隆弘 野邊</cp:lastModifiedBy>
  <cp:revision>2</cp:revision>
  <dcterms:created xsi:type="dcterms:W3CDTF">2026-03-15T10:58:17Z</dcterms:created>
  <dcterms:modified xsi:type="dcterms:W3CDTF">2026-03-15T22:08:38Z</dcterms:modified>
</cp:coreProperties>
</file>