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965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B8504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新入社員・異動の挨拶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はじめまして、よろしくお願いします！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1828800" cy="1828800"/>
          </a:xfrm>
          <a:prstGeom prst="ellipse">
            <a:avLst/>
          </a:prstGeom>
          <a:solidFill>
            <a:srgbClr val="E7E8D1"/>
          </a:solidFill>
          <a:ln w="38100">
            <a:solidFill>
              <a:srgbClr val="B8504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371600"/>
            <a:ext cx="1828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顔写真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0040" y="3383280"/>
            <a:ext cx="2286000" cy="640080"/>
          </a:xfrm>
          <a:prstGeom prst="rect">
            <a:avLst/>
          </a:prstGeom>
          <a:solidFill>
            <a:srgbClr val="B85042"/>
          </a:solidFill>
          <a:ln/>
        </p:spPr>
      </p:sp>
      <p:sp>
        <p:nvSpPr>
          <p:cNvPr id="8" name="Text 6"/>
          <p:cNvSpPr/>
          <p:nvPr/>
        </p:nvSpPr>
        <p:spPr>
          <a:xfrm>
            <a:off x="320040" y="33832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鈴木 花子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20040" y="37490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営業部 第一課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017520" y="1280160"/>
            <a:ext cx="5669280" cy="96012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017520" y="1280160"/>
            <a:ext cx="64008" cy="960120"/>
          </a:xfrm>
          <a:prstGeom prst="rect">
            <a:avLst/>
          </a:prstGeom>
          <a:solidFill>
            <a:srgbClr val="B85042"/>
          </a:solidFill>
          <a:ln/>
        </p:spPr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0" y="1417320"/>
            <a:ext cx="274320" cy="27432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3657600" y="1371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経歴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3657600" y="169164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○○大学 文学部 卒業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前職：○○株式会社（3年間）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3017520" y="2468880"/>
            <a:ext cx="5669280" cy="96012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017520" y="2468880"/>
            <a:ext cx="64008" cy="960120"/>
          </a:xfrm>
          <a:prstGeom prst="rect">
            <a:avLst/>
          </a:prstGeom>
          <a:solidFill>
            <a:srgbClr val="B85042"/>
          </a:solidFill>
          <a:ln/>
        </p:spPr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840" y="2606040"/>
            <a:ext cx="274320" cy="27432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657600" y="2560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趣味・特技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3657600" y="288036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読書 / カフェ巡り / 料理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特技：手話（日常会話レベル）</a:t>
            </a:r>
            <a:endParaRPr lang="en-US" sz="1000" dirty="0"/>
          </a:p>
        </p:txBody>
      </p:sp>
      <p:sp>
        <p:nvSpPr>
          <p:cNvPr id="20" name="Shape 16"/>
          <p:cNvSpPr/>
          <p:nvPr/>
        </p:nvSpPr>
        <p:spPr>
          <a:xfrm>
            <a:off x="3017520" y="3657600"/>
            <a:ext cx="5669280" cy="96012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3017520" y="3657600"/>
            <a:ext cx="64008" cy="960120"/>
          </a:xfrm>
          <a:prstGeom prst="rect">
            <a:avLst/>
          </a:prstGeom>
          <a:solidFill>
            <a:srgbClr val="B85042"/>
          </a:solidFill>
          <a:ln/>
        </p:spPr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840" y="3794760"/>
            <a:ext cx="274320" cy="27432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3657600" y="37490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ひと言メッセージ</a:t>
            </a:r>
            <a:endParaRPr lang="en-US" sz="1300" dirty="0"/>
          </a:p>
        </p:txBody>
      </p:sp>
      <p:sp>
        <p:nvSpPr>
          <p:cNvPr id="24" name="Text 19"/>
          <p:cNvSpPr/>
          <p:nvPr/>
        </p:nvSpPr>
        <p:spPr>
          <a:xfrm>
            <a:off x="3657600" y="406908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新しい環境でたくさん学びたいと思います。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お気軽にお声がけください！</a:t>
            </a:r>
            <a:endParaRPr lang="en-US" sz="1000" dirty="0"/>
          </a:p>
        </p:txBody>
      </p:sp>
      <p:sp>
        <p:nvSpPr>
          <p:cNvPr id="25" name="Shape 2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A7BEAE"/>
          </a:solidFill>
          <a:ln/>
        </p:spPr>
      </p:sp>
      <p:sp>
        <p:nvSpPr>
          <p:cNvPr id="26" name="Text 2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新入社員・異動の挨拶テンプレート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</Words>
  <Application>Microsoft Office PowerPoint</Application>
  <PresentationFormat>画面に合わせる (16:9)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自己紹介テンプレート - 新入社員・異動の挨拶</dc:title>
  <dc:subject>PptxGenJS Presentation</dc:subject>
  <dc:creator>野邊隆弘</dc:creator>
  <cp:lastModifiedBy>隆弘 野邊</cp:lastModifiedBy>
  <cp:revision>2</cp:revision>
  <dcterms:created xsi:type="dcterms:W3CDTF">2026-03-15T10:58:17Z</dcterms:created>
  <dcterms:modified xsi:type="dcterms:W3CDTF">2026-03-15T22:08:15Z</dcterms:modified>
</cp:coreProperties>
</file>