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731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" cy="51435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960120" y="548640"/>
            <a:ext cx="1371600" cy="1371600"/>
          </a:xfrm>
          <a:prstGeom prst="ellipse">
            <a:avLst/>
          </a:prstGeom>
          <a:solidFill>
            <a:srgbClr val="CADCFC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0120" y="548640"/>
            <a:ext cx="1371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1031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山田 太郎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274320" y="26060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○○大学 経済学部</a:t>
            </a:r>
            <a:endParaRPr lang="en-US" sz="12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200400"/>
            <a:ext cx="201168" cy="20116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320040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example@email.com</a:t>
            </a:r>
            <a:endParaRPr lang="en-US" sz="9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520440"/>
            <a:ext cx="201168" cy="20116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52044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090-0000-0000</a:t>
            </a:r>
            <a:endParaRPr lang="en-US" sz="9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840480"/>
            <a:ext cx="201168" cy="20116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2960" y="384048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東京都○○区</a:t>
            </a:r>
            <a:endParaRPr lang="en-US" sz="900" dirty="0"/>
          </a:p>
        </p:txBody>
      </p:sp>
      <p:sp>
        <p:nvSpPr>
          <p:cNvPr id="13" name="Shape 8"/>
          <p:cNvSpPr/>
          <p:nvPr/>
        </p:nvSpPr>
        <p:spPr>
          <a:xfrm>
            <a:off x="3657600" y="68580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2464" y="740664"/>
            <a:ext cx="274320" cy="27432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206240" y="685800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専攻・研究テーマ</a:t>
            </a:r>
            <a:endParaRPr lang="en-US" sz="1400" dirty="0"/>
          </a:p>
        </p:txBody>
      </p:sp>
      <p:sp>
        <p:nvSpPr>
          <p:cNvPr id="16" name="Text 10"/>
          <p:cNvSpPr/>
          <p:nvPr/>
        </p:nvSpPr>
        <p:spPr>
          <a:xfrm>
            <a:off x="4206240" y="114300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経済学部 国際経済学専攻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卒業論文テーマ：○○○○○○○○</a:t>
            </a:r>
            <a:endParaRPr lang="en-US" sz="1100" dirty="0"/>
          </a:p>
        </p:txBody>
      </p:sp>
      <p:sp>
        <p:nvSpPr>
          <p:cNvPr id="17" name="Shape 11"/>
          <p:cNvSpPr/>
          <p:nvPr/>
        </p:nvSpPr>
        <p:spPr>
          <a:xfrm>
            <a:off x="3657600" y="192024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2464" y="1975104"/>
            <a:ext cx="274320" cy="27432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4206240" y="1920240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強み・自己PR</a:t>
            </a:r>
            <a:endParaRPr lang="en-US" sz="1400" dirty="0"/>
          </a:p>
        </p:txBody>
      </p:sp>
      <p:sp>
        <p:nvSpPr>
          <p:cNvPr id="20" name="Text 13"/>
          <p:cNvSpPr/>
          <p:nvPr/>
        </p:nvSpPr>
        <p:spPr>
          <a:xfrm>
            <a:off x="4206240" y="237744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リーダーシップを活かしたチーム運営が得意です。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ゼミでは○名のチームをまとめ、○○を達成しました。</a:t>
            </a:r>
            <a:endParaRPr lang="en-US" sz="1100" dirty="0"/>
          </a:p>
        </p:txBody>
      </p:sp>
      <p:sp>
        <p:nvSpPr>
          <p:cNvPr id="21" name="Shape 14"/>
          <p:cNvSpPr/>
          <p:nvPr/>
        </p:nvSpPr>
        <p:spPr>
          <a:xfrm>
            <a:off x="3657600" y="31546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2464" y="3209544"/>
            <a:ext cx="274320" cy="27432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4206240" y="3154680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資格・スキル</a:t>
            </a:r>
            <a:endParaRPr lang="en-US" sz="1400" dirty="0"/>
          </a:p>
        </p:txBody>
      </p:sp>
      <p:sp>
        <p:nvSpPr>
          <p:cNvPr id="24" name="Text 16"/>
          <p:cNvSpPr/>
          <p:nvPr/>
        </p:nvSpPr>
        <p:spPr>
          <a:xfrm>
            <a:off x="4206240" y="361188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TOEIC 850点 / 日商簿記2級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Office スペシャリスト</a:t>
            </a:r>
            <a:endParaRPr lang="en-US" sz="1100" dirty="0"/>
          </a:p>
        </p:txBody>
      </p:sp>
      <p:sp>
        <p:nvSpPr>
          <p:cNvPr id="25" name="Shape 17"/>
          <p:cNvSpPr/>
          <p:nvPr/>
        </p:nvSpPr>
        <p:spPr>
          <a:xfrm>
            <a:off x="3291840" y="4709160"/>
            <a:ext cx="5852160" cy="43434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26" name="Text 18"/>
          <p:cNvSpPr/>
          <p:nvPr/>
        </p:nvSpPr>
        <p:spPr>
          <a:xfrm>
            <a:off x="3566160" y="4709160"/>
            <a:ext cx="530352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就活・面接向け自己紹介テンプレート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画面に合わせる (16:9)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自己紹介テンプレート - 就活・面接</dc:title>
  <dc:subject>PptxGenJS Presentation</dc:subject>
  <dc:creator>野邊隆弘</dc:creator>
  <cp:lastModifiedBy>隆弘 野邊</cp:lastModifiedBy>
  <cp:revision>2</cp:revision>
  <dcterms:created xsi:type="dcterms:W3CDTF">2026-03-15T10:58:17Z</dcterms:created>
  <dcterms:modified xsi:type="dcterms:W3CDTF">2026-03-15T22:07:53Z</dcterms:modified>
</cp:coreProperties>
</file>