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-3197"/>
            <a:ext cx="12188952" cy="7040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279065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⑨ 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スケジュール型進捗報告テンプレート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836849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919145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9173" y="902211"/>
            <a:ext cx="2971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新ECサイト構築プロジェクト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919145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6561" y="902211"/>
            <a:ext cx="21991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919145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79297" y="902211"/>
            <a:ext cx="24368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 拓也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211752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cxnSpLocks/>
            <a:endCxn id="27" idx="3"/>
          </p:cNvCxnSpPr>
          <p:nvPr/>
        </p:nvCxnSpPr>
        <p:spPr>
          <a:xfrm>
            <a:off x="320040" y="2418088"/>
            <a:ext cx="11429999" cy="0"/>
          </a:xfrm>
          <a:prstGeom prst="line">
            <a:avLst/>
          </a:prstGeom>
          <a:ln w="190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20040" y="1778008"/>
            <a:ext cx="2103120" cy="1280160"/>
          </a:xfrm>
          <a:prstGeom prst="rect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要件定義
7/1〜7/18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39" y="3113032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459736" y="2418088"/>
            <a:ext cx="192024" cy="0"/>
          </a:xfrm>
          <a:prstGeom prst="line">
            <a:avLst/>
          </a:prstGeom>
          <a:ln w="19050">
            <a:solidFill>
              <a:srgbClr val="BFC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651760" y="1778008"/>
            <a:ext cx="2103120" cy="1280160"/>
          </a:xfrm>
          <a:prstGeom prst="rect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基本設計
7/21〜7/31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3113032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791455" y="2418088"/>
            <a:ext cx="192024" cy="0"/>
          </a:xfrm>
          <a:prstGeom prst="line">
            <a:avLst/>
          </a:prstGeom>
          <a:ln w="19050">
            <a:solidFill>
              <a:srgbClr val="BFC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983479" y="1778008"/>
            <a:ext cx="2103120" cy="1280160"/>
          </a:xfrm>
          <a:prstGeom prst="rect">
            <a:avLst/>
          </a:prstGeom>
          <a:solidFill>
            <a:srgbClr val="00B0F0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開発
8/4〜8/29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40679" y="3113032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4959" y="1498272"/>
            <a:ext cx="1280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▼ 現在地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123175" y="2418088"/>
            <a:ext cx="192024" cy="0"/>
          </a:xfrm>
          <a:prstGeom prst="line">
            <a:avLst/>
          </a:prstGeom>
          <a:ln w="19050">
            <a:solidFill>
              <a:srgbClr val="BFC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315199" y="1778008"/>
            <a:ext cx="2103120" cy="1280160"/>
          </a:xfrm>
          <a:prstGeom prst="rect">
            <a:avLst/>
          </a:prstGeom>
          <a:solidFill>
            <a:srgbClr val="F5F5F5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テスト
9/1〜9/12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399" y="3113032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454895" y="2418088"/>
            <a:ext cx="192024" cy="0"/>
          </a:xfrm>
          <a:prstGeom prst="line">
            <a:avLst/>
          </a:prstGeom>
          <a:ln w="19050">
            <a:solidFill>
              <a:srgbClr val="BFC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646919" y="1778008"/>
            <a:ext cx="2103120" cy="1280160"/>
          </a:xfrm>
          <a:prstGeom prst="rect">
            <a:avLst/>
          </a:prstGeom>
          <a:solidFill>
            <a:srgbClr val="F5F5F5"/>
          </a:solidFill>
          <a:ln w="12700"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リリース
9/15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04119" y="3113032"/>
            <a:ext cx="1188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040" y="3813401"/>
            <a:ext cx="11548872" cy="428074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1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今フェーズ（開発）の詳細進捗と主なマイルストーン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0040" y="4241475"/>
            <a:ext cx="3749039" cy="25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フロントエンド開発（担当: 田中）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14800" y="4241475"/>
            <a:ext cx="3749039" cy="25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バックエンド開発（担当: 山田）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09560" y="4241475"/>
            <a:ext cx="3959225" cy="256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次のマイルストーン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0040" y="4497507"/>
            <a:ext cx="3749039" cy="132588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進捗率 60%
・画面設計完了
・API接続実装中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0" y="4497507"/>
            <a:ext cx="3749039" cy="132588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進捗率 40%
・DB移行完了
・ビジネスロジック実装中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909560" y="4497507"/>
            <a:ext cx="3959225" cy="132588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8/14: コードフリーズ
8/24: テスト環境準備完了
9/15: リリース本番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93</Words>
  <Application>Microsoft Office PowerPoint</Application>
  <PresentationFormat>ユーザー設定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2026-08-11T21:53:50Z</dcterms:modified>
  <cp:category/>
</cp:coreProperties>
</file>