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8F5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701" autoAdjust="0"/>
  </p:normalViewPr>
  <p:slideViewPr>
    <p:cSldViewPr snapToGrid="0" snapToObjects="1">
      <p:cViewPr varScale="1">
        <p:scale>
          <a:sx n="95" d="100"/>
          <a:sy n="95" d="100"/>
        </p:scale>
        <p:origin x="17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9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64008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20040" y="109728"/>
            <a:ext cx="11521440" cy="460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altLang="ja-JP" sz="1800" b="1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⑧ KPI</a:t>
            </a:r>
            <a:r>
              <a:rPr lang="ja-JP" altLang="ja-JP" sz="1800" b="1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中心の進捗報告テンプレート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4320" y="667512"/>
            <a:ext cx="1164031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0040" y="749808"/>
            <a:ext cx="16002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プロジェクト名: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82833" y="733766"/>
            <a:ext cx="29718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（プロジェクト・部門名）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3480" y="749808"/>
            <a:ext cx="11841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対象期間: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30221" y="733766"/>
            <a:ext cx="219913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（例: 2026年8月　第3週）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58200" y="749808"/>
            <a:ext cx="131216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dirty="0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報告者: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2957" y="733766"/>
            <a:ext cx="243687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（氏名）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20040" y="1042415"/>
            <a:ext cx="1154887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09880" y="1300480"/>
            <a:ext cx="2484120" cy="32918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000" b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KPI 名称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06192" y="1300480"/>
            <a:ext cx="1920240" cy="32918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000" b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目標値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53864" y="1300480"/>
            <a:ext cx="1920240" cy="32918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000" b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実績値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01536" y="1300480"/>
            <a:ext cx="1645920" cy="32918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000" b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目標比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374888" y="1300480"/>
            <a:ext cx="1645920" cy="32918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000" b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前期比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048240" y="1300480"/>
            <a:ext cx="548640" cy="32918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000" b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判定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624312" y="1300480"/>
            <a:ext cx="1280160" cy="32918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000" b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コメント・対応方針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09880" y="1629664"/>
            <a:ext cx="248412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4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売上達成率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806192" y="1629664"/>
            <a:ext cx="192024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100%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753864" y="1629664"/>
            <a:ext cx="192024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105%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701536" y="1629664"/>
            <a:ext cx="164592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0">
                <a:solidFill>
                  <a:srgbClr val="70AD4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+5%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374888" y="1629664"/>
            <a:ext cx="164592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0">
                <a:solidFill>
                  <a:srgbClr val="70AD4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+3%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0048240" y="1629664"/>
            <a:ext cx="54864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1">
                <a:solidFill>
                  <a:srgbClr val="70AD4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◎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0624312" y="1629664"/>
            <a:ext cx="128016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9880" y="2315464"/>
            <a:ext cx="2484120" cy="658368"/>
          </a:xfrm>
          <a:prstGeom prst="rect">
            <a:avLst/>
          </a:prstGeom>
          <a:solidFill>
            <a:srgbClr val="FFFF9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4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新規顧客獲得数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806192" y="2315464"/>
            <a:ext cx="1920240" cy="658368"/>
          </a:xfrm>
          <a:prstGeom prst="rect">
            <a:avLst/>
          </a:prstGeom>
          <a:solidFill>
            <a:srgbClr val="FFFF9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50件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753864" y="2315464"/>
            <a:ext cx="1920240" cy="658368"/>
          </a:xfrm>
          <a:prstGeom prst="rect">
            <a:avLst/>
          </a:prstGeom>
          <a:solidFill>
            <a:srgbClr val="FFFF9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43件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701536" y="2315464"/>
            <a:ext cx="1645920" cy="658368"/>
          </a:xfrm>
          <a:prstGeom prst="rect">
            <a:avLst/>
          </a:prstGeom>
          <a:solidFill>
            <a:srgbClr val="FFFF9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−14%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374888" y="2315464"/>
            <a:ext cx="1645920" cy="658368"/>
          </a:xfrm>
          <a:prstGeom prst="rect">
            <a:avLst/>
          </a:prstGeom>
          <a:solidFill>
            <a:srgbClr val="FFFF9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0">
                <a:solidFill>
                  <a:srgbClr val="70AD4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+8件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048240" y="2315464"/>
            <a:ext cx="548640" cy="658368"/>
          </a:xfrm>
          <a:prstGeom prst="rect">
            <a:avLst/>
          </a:prstGeom>
          <a:solidFill>
            <a:srgbClr val="FFFF9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1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△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0624312" y="2315464"/>
            <a:ext cx="1280160" cy="658368"/>
          </a:xfrm>
          <a:prstGeom prst="rect">
            <a:avLst/>
          </a:prstGeom>
          <a:solidFill>
            <a:srgbClr val="FFFF9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09880" y="3001264"/>
            <a:ext cx="248412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4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問い合わせ対応率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806192" y="3001264"/>
            <a:ext cx="192024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95%以上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753864" y="3001264"/>
            <a:ext cx="192024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97%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701536" y="3001264"/>
            <a:ext cx="164592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0">
                <a:solidFill>
                  <a:srgbClr val="70AD4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+2%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374888" y="3001264"/>
            <a:ext cx="164592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0">
                <a:solidFill>
                  <a:srgbClr val="70AD4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+1%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0048240" y="3001264"/>
            <a:ext cx="54864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1">
                <a:solidFill>
                  <a:srgbClr val="70AD4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◎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0624312" y="3001264"/>
            <a:ext cx="128016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09880" y="3687064"/>
            <a:ext cx="2484120" cy="658368"/>
          </a:xfrm>
          <a:prstGeom prst="rect">
            <a:avLst/>
          </a:prstGeom>
          <a:solidFill>
            <a:srgbClr val="FFFF9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4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システム稼働率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806192" y="3687064"/>
            <a:ext cx="1920240" cy="658368"/>
          </a:xfrm>
          <a:prstGeom prst="rect">
            <a:avLst/>
          </a:prstGeom>
          <a:solidFill>
            <a:srgbClr val="FFFF9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99.9%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753864" y="3687064"/>
            <a:ext cx="1920240" cy="658368"/>
          </a:xfrm>
          <a:prstGeom prst="rect">
            <a:avLst/>
          </a:prstGeom>
          <a:solidFill>
            <a:srgbClr val="FFFF9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99.7%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701536" y="3687064"/>
            <a:ext cx="1645920" cy="658368"/>
          </a:xfrm>
          <a:prstGeom prst="rect">
            <a:avLst/>
          </a:prstGeom>
          <a:solidFill>
            <a:srgbClr val="FFFF9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−0.2%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374888" y="3687064"/>
            <a:ext cx="1645920" cy="658368"/>
          </a:xfrm>
          <a:prstGeom prst="rect">
            <a:avLst/>
          </a:prstGeom>
          <a:solidFill>
            <a:srgbClr val="FFFF9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±0%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0048240" y="3687064"/>
            <a:ext cx="548640" cy="658368"/>
          </a:xfrm>
          <a:prstGeom prst="rect">
            <a:avLst/>
          </a:prstGeom>
          <a:solidFill>
            <a:srgbClr val="FFFF9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1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624312" y="3687064"/>
            <a:ext cx="1280160" cy="658368"/>
          </a:xfrm>
          <a:prstGeom prst="rect">
            <a:avLst/>
          </a:prstGeom>
          <a:solidFill>
            <a:srgbClr val="FFFF9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309880" y="4372864"/>
            <a:ext cx="248412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4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プロジェクト進捗率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806192" y="4372864"/>
            <a:ext cx="192024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85%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753864" y="4372864"/>
            <a:ext cx="192024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85%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701536" y="4372864"/>
            <a:ext cx="164592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計画通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374888" y="4372864"/>
            <a:ext cx="164592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0">
                <a:solidFill>
                  <a:srgbClr val="70AD4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+10%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0048240" y="4372864"/>
            <a:ext cx="54864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400" b="1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0624312" y="4372864"/>
            <a:ext cx="128016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09880" y="5058664"/>
            <a:ext cx="2484120" cy="658368"/>
          </a:xfrm>
          <a:prstGeom prst="rect">
            <a:avLst/>
          </a:prstGeom>
          <a:solidFill>
            <a:srgbClr val="FFFF9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2806192" y="5058664"/>
            <a:ext cx="1920240" cy="658368"/>
          </a:xfrm>
          <a:prstGeom prst="rect">
            <a:avLst/>
          </a:prstGeom>
          <a:solidFill>
            <a:srgbClr val="FFFF9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753864" y="5058664"/>
            <a:ext cx="1920240" cy="658368"/>
          </a:xfrm>
          <a:prstGeom prst="rect">
            <a:avLst/>
          </a:prstGeom>
          <a:solidFill>
            <a:srgbClr val="FFFF9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701536" y="5058664"/>
            <a:ext cx="1645920" cy="658368"/>
          </a:xfrm>
          <a:prstGeom prst="rect">
            <a:avLst/>
          </a:prstGeom>
          <a:solidFill>
            <a:srgbClr val="FFFF9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8374888" y="5058664"/>
            <a:ext cx="1645920" cy="658368"/>
          </a:xfrm>
          <a:prstGeom prst="rect">
            <a:avLst/>
          </a:prstGeom>
          <a:solidFill>
            <a:srgbClr val="FFFF9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10048240" y="5058664"/>
            <a:ext cx="548640" cy="658368"/>
          </a:xfrm>
          <a:prstGeom prst="rect">
            <a:avLst/>
          </a:prstGeom>
          <a:solidFill>
            <a:srgbClr val="FFFF9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10624312" y="5058664"/>
            <a:ext cx="1280160" cy="658368"/>
          </a:xfrm>
          <a:prstGeom prst="rect">
            <a:avLst/>
          </a:prstGeom>
          <a:solidFill>
            <a:srgbClr val="FFFF9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309880" y="5744464"/>
            <a:ext cx="248412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2806192" y="5744464"/>
            <a:ext cx="192024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4753864" y="5744464"/>
            <a:ext cx="192024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6701536" y="5744464"/>
            <a:ext cx="164592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8374888" y="5744464"/>
            <a:ext cx="164592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10048240" y="5744464"/>
            <a:ext cx="54864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10624312" y="5744464"/>
            <a:ext cx="1280160" cy="6583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101</Words>
  <Application>Microsoft Office PowerPoint</Application>
  <PresentationFormat>ユーザー設定</PresentationFormat>
  <Paragraphs>44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Meiryo UI</vt:lpstr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隆弘 野邊</cp:lastModifiedBy>
  <cp:revision>3</cp:revision>
  <dcterms:created xsi:type="dcterms:W3CDTF">2013-01-27T09:14:16Z</dcterms:created>
  <dcterms:modified xsi:type="dcterms:W3CDTF">2026-08-11T21:48:03Z</dcterms:modified>
  <cp:category/>
</cp:coreProperties>
</file>