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3" d="100"/>
          <a:sy n="93" d="100"/>
        </p:scale>
        <p:origin x="2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09728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⑦ Before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After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型進捗報告テンプレート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8388" y="725094"/>
            <a:ext cx="29718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（プロジェクト名）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前回報告日: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5776" y="725094"/>
            <a:ext cx="2199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（前回の日付）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今回報告日: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98512" y="725094"/>
            <a:ext cx="243687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（今回の日付）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16352" y="1237326"/>
            <a:ext cx="4114800" cy="3657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BIZ UDPゴシック"/>
              </a:rPr>
              <a:t>Before（前回報告時点）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79" y="1237326"/>
            <a:ext cx="4114800" cy="3657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BIZ UDPゴシック"/>
              </a:rPr>
              <a:t>After（今回報告時点）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" y="1621374"/>
            <a:ext cx="256032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1F3864"/>
                </a:solidFill>
                <a:latin typeface="BIZ UDPゴシック"/>
              </a:rPr>
              <a:t>達成率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16352" y="1621374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767676"/>
                </a:solidFill>
                <a:latin typeface="BIZ UDPゴシック"/>
              </a:rPr>
              <a:t>75%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49440" y="1621374"/>
            <a:ext cx="512064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800" b="1">
                <a:solidFill>
                  <a:srgbClr val="70AD47"/>
                </a:solidFill>
                <a:latin typeface="BIZ UDPゴシック"/>
              </a:rP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79" y="1621374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1F3864"/>
                </a:solidFill>
                <a:latin typeface="BIZ UDPゴシック"/>
              </a:rPr>
              <a:t>85%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46917" y="1849974"/>
            <a:ext cx="802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dirty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+10%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" y="2407758"/>
            <a:ext cx="2560320" cy="749808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1F3864"/>
                </a:solidFill>
                <a:latin typeface="BIZ UDPゴシック"/>
              </a:rPr>
              <a:t>完了タスク数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16352" y="2407758"/>
            <a:ext cx="4114800" cy="74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767676"/>
                </a:solidFill>
                <a:latin typeface="BIZ UDPゴシック"/>
              </a:rPr>
              <a:t>18件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949440" y="2407758"/>
            <a:ext cx="512064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800" b="1">
                <a:solidFill>
                  <a:srgbClr val="70AD47"/>
                </a:solidFill>
                <a:latin typeface="BIZ UDPゴシック"/>
              </a:rPr>
              <a:t>→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79" y="2407758"/>
            <a:ext cx="4114800" cy="7498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1F3864"/>
                </a:solidFill>
                <a:latin typeface="BIZ UDPゴシック"/>
              </a:rPr>
              <a:t>25件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46917" y="2636358"/>
            <a:ext cx="802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+7件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" y="3194142"/>
            <a:ext cx="256032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1F3864"/>
                </a:solidFill>
                <a:latin typeface="BIZ UDPゴシック"/>
              </a:rPr>
              <a:t>課題件数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16352" y="3194142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767676"/>
                </a:solidFill>
                <a:latin typeface="BIZ UDPゴシック"/>
              </a:rPr>
              <a:t>3件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49440" y="3194142"/>
            <a:ext cx="512064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800" b="1">
                <a:solidFill>
                  <a:srgbClr val="70AD47"/>
                </a:solidFill>
                <a:latin typeface="BIZ UDPゴシック"/>
              </a:rPr>
              <a:t>→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79" y="3194142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1F3864"/>
                </a:solidFill>
                <a:latin typeface="BIZ UDPゴシック"/>
              </a:rPr>
              <a:t>1件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46917" y="3422742"/>
            <a:ext cx="802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−2件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0040" y="3980526"/>
            <a:ext cx="2560320" cy="749808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1F3864"/>
                </a:solidFill>
                <a:latin typeface="BIZ UDPゴシック"/>
              </a:rPr>
              <a:t>残タスク数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816352" y="3980526"/>
            <a:ext cx="4114800" cy="7498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767676"/>
                </a:solidFill>
                <a:latin typeface="BIZ UDPゴシック"/>
              </a:rPr>
              <a:t>12件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949440" y="3980526"/>
            <a:ext cx="512064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800" b="1">
                <a:solidFill>
                  <a:srgbClr val="70AD47"/>
                </a:solidFill>
                <a:latin typeface="BIZ UDPゴシック"/>
              </a:rPr>
              <a:t>→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79" y="3980526"/>
            <a:ext cx="4114800" cy="7498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1F3864"/>
                </a:solidFill>
                <a:latin typeface="BIZ UDPゴシック"/>
              </a:rPr>
              <a:t>7件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46917" y="4209126"/>
            <a:ext cx="802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−5件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20040" y="4766910"/>
            <a:ext cx="256032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100" b="1">
                <a:solidFill>
                  <a:srgbClr val="1F3864"/>
                </a:solidFill>
                <a:latin typeface="BIZ UDPゴシック"/>
              </a:rPr>
              <a:t>リスク件数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816352" y="4766910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767676"/>
                </a:solidFill>
                <a:latin typeface="BIZ UDPゴシック"/>
              </a:rPr>
              <a:t>2件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949440" y="4766910"/>
            <a:ext cx="512064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800" b="1">
                <a:solidFill>
                  <a:srgbClr val="767676"/>
                </a:solidFill>
                <a:latin typeface="BIZ UDPゴシック"/>
              </a:rPr>
              <a:t>→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98079" y="4766910"/>
            <a:ext cx="4114800" cy="749808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2200" b="1">
                <a:solidFill>
                  <a:srgbClr val="1F3864"/>
                </a:solidFill>
                <a:latin typeface="BIZ UDPゴシック"/>
              </a:rPr>
              <a:t>2件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46917" y="4995510"/>
            <a:ext cx="802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±0件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20040" y="5599014"/>
            <a:ext cx="11548872" cy="27432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総評・所見（今期間の主な変化とその要因）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0040" y="5891622"/>
            <a:ext cx="11548872" cy="713232"/>
          </a:xfrm>
          <a:prstGeom prst="rect">
            <a:avLst/>
          </a:prstGeom>
          <a:solidFill>
            <a:srgbClr val="F5F5F5"/>
          </a:solidFill>
          <a:ln w="635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93192" y="5946486"/>
            <a:ext cx="114025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今回報告期間内での主な変化とその要因、次回に向けての方針を記入してください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85</Words>
  <Application>Microsoft Office PowerPoint</Application>
  <PresentationFormat>ユーザー設定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2026-08-11T21:38:43Z</dcterms:modified>
  <cp:category/>
</cp:coreProperties>
</file>