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20040" y="109728"/>
            <a:ext cx="11521440" cy="460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⑤ </a:t>
            </a:r>
            <a:r>
              <a:rPr lang="ja-JP" altLang="ja-JP" sz="18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課題・リスク中心の進捗報告テンプレート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4320" y="555218"/>
            <a:ext cx="116403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040" y="637514"/>
            <a:ext cx="1600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767676"/>
                </a:solidFill>
                <a:latin typeface="BIZ UDPゴシック"/>
              </a:rPr>
              <a:t>プロジェクト名: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40" y="637514"/>
            <a:ext cx="2971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新ECサイト構築プロジェクト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637514"/>
            <a:ext cx="1184148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767676"/>
                </a:solidFill>
                <a:latin typeface="BIZ UDPゴシック"/>
              </a:rPr>
              <a:t>報告日: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67628" y="637514"/>
            <a:ext cx="21991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dirty="0">
                <a:solidFill>
                  <a:srgbClr val="262626"/>
                </a:solidFill>
                <a:latin typeface="BIZ UDPゴシック"/>
              </a:rPr>
              <a:t>2026年8月10日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637514"/>
            <a:ext cx="1312163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767676"/>
                </a:solidFill>
                <a:latin typeface="BIZ UDPゴシック"/>
              </a:rPr>
              <a:t>報告者: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70364" y="637514"/>
            <a:ext cx="2436876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田中 拓也（開発リーダー）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20040" y="930121"/>
            <a:ext cx="1154887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20040" y="984986"/>
            <a:ext cx="2286000" cy="31089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rtlCol="0" anchor="ctr"/>
          <a:lstStyle/>
          <a:p>
            <a:pPr algn="ctr"/>
            <a:r>
              <a:rPr sz="1000" b="1" dirty="0" err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重要度</a:t>
            </a:r>
            <a:r>
              <a:rPr sz="10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/ </a:t>
            </a:r>
            <a:r>
              <a:rPr sz="1000" b="1" dirty="0" err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課題名</a:t>
            </a:r>
            <a:endParaRPr sz="1000" b="1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33472" y="984986"/>
            <a:ext cx="2029968" cy="31089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原因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90872" y="984986"/>
            <a:ext cx="1755648" cy="31089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影響範囲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73952" y="984986"/>
            <a:ext cx="3456432" cy="31089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対応策・アクション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957816" y="984986"/>
            <a:ext cx="2231136" cy="31089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期限・担当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0040" y="1295882"/>
            <a:ext cx="2286000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2633472" y="1295882"/>
            <a:ext cx="2029968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690872" y="1295882"/>
            <a:ext cx="1755648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473952" y="1295882"/>
            <a:ext cx="3456432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957816" y="1295882"/>
            <a:ext cx="2231136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47471" y="1350746"/>
            <a:ext cx="895791" cy="2560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重要度: 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7472" y="1597634"/>
            <a:ext cx="2148840" cy="271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900" b="1" dirty="0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外部API仕様の確定遅延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70048" y="1369034"/>
            <a:ext cx="1920240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外部事業者の担当者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変更により回答が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止まっている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27448" y="1369034"/>
            <a:ext cx="1664208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認証・決済機能の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実装着手が不可。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後続タスク全体に波及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10528" y="1369034"/>
            <a:ext cx="3364992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先方責任者へエスカレーション済み。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8/12にオンラインMTGを設定。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仕様確定が遅れる場合はモック対応を検討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94392" y="1369034"/>
            <a:ext cx="2139696" cy="521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期限: 8/12（水）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担当: 田中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20040" y="2329154"/>
            <a:ext cx="2286000" cy="1005840"/>
          </a:xfrm>
          <a:prstGeom prst="rect">
            <a:avLst/>
          </a:prstGeom>
          <a:solidFill>
            <a:srgbClr val="FFFFD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2633472" y="2329154"/>
            <a:ext cx="2029968" cy="1005840"/>
          </a:xfrm>
          <a:prstGeom prst="rect">
            <a:avLst/>
          </a:prstGeom>
          <a:solidFill>
            <a:srgbClr val="FFFFD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690872" y="2329154"/>
            <a:ext cx="1755648" cy="1005840"/>
          </a:xfrm>
          <a:prstGeom prst="rect">
            <a:avLst/>
          </a:prstGeom>
          <a:solidFill>
            <a:srgbClr val="FFFFD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73952" y="2329154"/>
            <a:ext cx="3456432" cy="1005840"/>
          </a:xfrm>
          <a:prstGeom prst="rect">
            <a:avLst/>
          </a:prstGeom>
          <a:solidFill>
            <a:srgbClr val="FFFFD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957816" y="2329154"/>
            <a:ext cx="2231136" cy="1005840"/>
          </a:xfrm>
          <a:prstGeom prst="rect">
            <a:avLst/>
          </a:prstGeom>
          <a:solidFill>
            <a:srgbClr val="FFFFD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47471" y="2384018"/>
            <a:ext cx="895791" cy="2560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重要度: 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7472" y="2630906"/>
            <a:ext cx="2148840" cy="478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900" b="1" dirty="0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テスト環境の</a:t>
            </a:r>
          </a:p>
          <a:p>
            <a:pPr algn="l">
              <a:lnSpc>
                <a:spcPct val="150000"/>
              </a:lnSpc>
            </a:pPr>
            <a:r>
              <a:rPr sz="900" b="1" dirty="0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ストレージ容量不足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70048" y="2402306"/>
            <a:ext cx="1920240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商品画像データが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想定の2倍（約80GB）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に膨らんでいる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27448" y="2402306"/>
            <a:ext cx="1664208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性能・負荷テストが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実施不可の状態。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リリース判定に影響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10528" y="2402306"/>
            <a:ext cx="3364992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インフラ担当（山田）がストレージ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50GB→100GBへの拡張申請を提出済み。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承認後に即対応予定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94392" y="2402306"/>
            <a:ext cx="2139696" cy="521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期限: 8/17（月）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担当: 山田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20040" y="3362426"/>
            <a:ext cx="2286000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2633472" y="3362426"/>
            <a:ext cx="2029968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690872" y="3362426"/>
            <a:ext cx="1755648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473952" y="3362426"/>
            <a:ext cx="3456432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957816" y="3362426"/>
            <a:ext cx="2231136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47471" y="3417290"/>
            <a:ext cx="895791" cy="2560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重要度: 中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7472" y="3664178"/>
            <a:ext cx="2148840" cy="478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9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商品マスタデータの</a:t>
            </a:r>
          </a:p>
          <a:p>
            <a:pPr algn="l">
              <a:lnSpc>
                <a:spcPct val="150000"/>
              </a:lnSpc>
            </a:pPr>
            <a:r>
              <a:rPr sz="9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表記ゆれ・重複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670048" y="3435578"/>
            <a:ext cx="1920240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移行元DBに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データ標準化ルールが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存在していなかった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27448" y="3435578"/>
            <a:ext cx="1664208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検索精度の低下と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重複登録によるUX悪化。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約3,000件に影響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10528" y="3435578"/>
            <a:ext cx="3364992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クレンジングツールを用いて一括補正中。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品質基準書を8/20までに作成し、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以降の入力ルールを統一する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994392" y="3435578"/>
            <a:ext cx="2139696" cy="521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期限: 8/20（木）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担当: 鈴木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20040" y="4395698"/>
            <a:ext cx="2286000" cy="1005840"/>
          </a:xfrm>
          <a:prstGeom prst="rect">
            <a:avLst/>
          </a:prstGeom>
          <a:solidFill>
            <a:srgbClr val="FFFFD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2633472" y="4395698"/>
            <a:ext cx="2029968" cy="1005840"/>
          </a:xfrm>
          <a:prstGeom prst="rect">
            <a:avLst/>
          </a:prstGeom>
          <a:solidFill>
            <a:srgbClr val="FFFFD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690872" y="4395698"/>
            <a:ext cx="1755648" cy="1005840"/>
          </a:xfrm>
          <a:prstGeom prst="rect">
            <a:avLst/>
          </a:prstGeom>
          <a:solidFill>
            <a:srgbClr val="FFFFD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473952" y="4395698"/>
            <a:ext cx="3456432" cy="1005840"/>
          </a:xfrm>
          <a:prstGeom prst="rect">
            <a:avLst/>
          </a:prstGeom>
          <a:solidFill>
            <a:srgbClr val="FFFFD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9957816" y="4395698"/>
            <a:ext cx="2231136" cy="1005840"/>
          </a:xfrm>
          <a:prstGeom prst="rect">
            <a:avLst/>
          </a:prstGeom>
          <a:solidFill>
            <a:srgbClr val="FFFFD9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47471" y="4450562"/>
            <a:ext cx="895791" cy="2560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重要度: 中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47472" y="4697450"/>
            <a:ext cx="2148840" cy="478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9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商品検索の</a:t>
            </a:r>
          </a:p>
          <a:p>
            <a:pPr algn="l">
              <a:lnSpc>
                <a:spcPct val="150000"/>
              </a:lnSpc>
            </a:pPr>
            <a:r>
              <a:rPr sz="9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レスポンス遅延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670048" y="4468850"/>
            <a:ext cx="1920240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インデックス設計が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初期仕様のままで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大規模データに未対応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727448" y="4468850"/>
            <a:ext cx="1664208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キーワード検索で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平均3.2秒かかる。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目標値（1秒以内）超過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510528" y="4468850"/>
            <a:ext cx="3364992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DBインデックスをチューニング済み。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計測値を1.2秒まで改善。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追加改善を8/24までに実施予定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994392" y="4468850"/>
            <a:ext cx="2139696" cy="521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期限: 8/24（月）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担当: 田中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20040" y="5428970"/>
            <a:ext cx="2286000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2633472" y="5428970"/>
            <a:ext cx="2029968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4690872" y="5428970"/>
            <a:ext cx="1755648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473952" y="5428970"/>
            <a:ext cx="3456432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9957816" y="5428970"/>
            <a:ext cx="2231136" cy="1005840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347471" y="5483834"/>
            <a:ext cx="895791" cy="256032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rIns="64008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重要度: 低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47472" y="5730722"/>
            <a:ext cx="2148840" cy="478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9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コードレビューの</a:t>
            </a:r>
          </a:p>
          <a:p>
            <a:pPr algn="l">
              <a:lnSpc>
                <a:spcPct val="150000"/>
              </a:lnSpc>
            </a:pPr>
            <a:r>
              <a:rPr sz="900" b="1">
                <a:solidFill>
                  <a:srgbClr val="1F3864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待ち時間増加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670048" y="5502122"/>
            <a:ext cx="1920240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レビュアーが1名に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集中しており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順番待ちが発生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727448" y="5502122"/>
            <a:ext cx="1664208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マージ待ちPRが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最大5件滞留し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開発速度が低下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510528" y="5502122"/>
            <a:ext cx="3364992" cy="7525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レビュアーを山田・鈴木の2名に増員。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レビュー当番制（隔日）を8/14より導入。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各PRの対応期限は翌営業日とする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994392" y="5502122"/>
            <a:ext cx="2139696" cy="521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期限: 8/14（金）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担当: 田中（リーダー）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20040" y="6557211"/>
            <a:ext cx="411480" cy="182880"/>
          </a:xfrm>
          <a:prstGeom prst="rect">
            <a:avLst/>
          </a:prstGeom>
          <a:solidFill>
            <a:srgbClr val="FFE0E0"/>
          </a:solidFill>
          <a:ln w="63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68096" y="6541169"/>
            <a:ext cx="12801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重要度: 高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194560" y="6557211"/>
            <a:ext cx="411480" cy="182880"/>
          </a:xfrm>
          <a:prstGeom prst="rect">
            <a:avLst/>
          </a:prstGeom>
          <a:solidFill>
            <a:srgbClr val="FFF2CC"/>
          </a:solidFill>
          <a:ln w="635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642616" y="6541169"/>
            <a:ext cx="12801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重要度: 中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069080" y="6557211"/>
            <a:ext cx="411480" cy="182880"/>
          </a:xfrm>
          <a:prstGeom prst="rect">
            <a:avLst/>
          </a:prstGeom>
          <a:solidFill>
            <a:srgbClr val="E2EFDA"/>
          </a:solidFill>
          <a:ln w="635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517136" y="6541169"/>
            <a:ext cx="12801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重要度: 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241</Words>
  <Application>Microsoft Office PowerPoint</Application>
  <PresentationFormat>ユーザー設定</PresentationFormat>
  <Paragraphs>84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3</cp:revision>
  <dcterms:created xsi:type="dcterms:W3CDTF">2013-01-27T09:14:16Z</dcterms:created>
  <dcterms:modified xsi:type="dcterms:W3CDTF">2026-08-11T21:23:33Z</dcterms:modified>
  <cp:category/>
</cp:coreProperties>
</file>