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701" autoAdjust="0"/>
  </p:normalViewPr>
  <p:slideViewPr>
    <p:cSldViewPr snapToGrid="0" snapToObjects="1">
      <p:cViewPr varScale="1">
        <p:scale>
          <a:sx n="95" d="100"/>
          <a:sy n="95" d="100"/>
        </p:scale>
        <p:origin x="17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64008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20040" y="149833"/>
            <a:ext cx="11521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ja-JP" altLang="en-US" b="1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④</a:t>
            </a:r>
            <a:r>
              <a:rPr lang="ja-JP" altLang="ja-JP" b="1" dirty="0"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ガントチャート型進捗報告テンプレート</a:t>
            </a:r>
            <a:endParaRPr b="1" dirty="0">
              <a:solidFill>
                <a:srgbClr val="262626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cxnSp>
        <p:nvCxnSpPr>
          <p:cNvPr id="5" name="Connector 4"/>
          <p:cNvCxnSpPr/>
          <p:nvPr/>
        </p:nvCxnSpPr>
        <p:spPr>
          <a:xfrm>
            <a:off x="274320" y="667512"/>
            <a:ext cx="1164031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20040" y="749808"/>
            <a:ext cx="16002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プロジェクト名: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13838" y="732874"/>
            <a:ext cx="29718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（プロジェクト名を記入）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83480" y="749808"/>
            <a:ext cx="1184148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報告日: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61226" y="732874"/>
            <a:ext cx="2199132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（報告日を記入）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58200" y="749808"/>
            <a:ext cx="131216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報告者: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63962" y="732874"/>
            <a:ext cx="2436876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b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（氏名・所属）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320040" y="1042415"/>
            <a:ext cx="11548872" cy="0"/>
          </a:xfrm>
          <a:prstGeom prst="line">
            <a:avLst/>
          </a:prstGeom>
          <a:ln w="6350">
            <a:solidFill>
              <a:srgbClr val="D9D9D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20040" y="1232752"/>
            <a:ext cx="2286000" cy="36576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000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タスク名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606040" y="1232752"/>
            <a:ext cx="1323267" cy="36576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700" b="1">
                <a:solidFill>
                  <a:srgbClr val="FFFFFF"/>
                </a:solidFill>
                <a:latin typeface="BIZ UDPゴシック"/>
              </a:rPr>
              <a:t>W1
7/28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29307" y="1232752"/>
            <a:ext cx="1323267" cy="36576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700" b="1">
                <a:solidFill>
                  <a:srgbClr val="FFFFFF"/>
                </a:solidFill>
                <a:latin typeface="BIZ UDPゴシック"/>
              </a:rPr>
              <a:t>W2
8/4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252574" y="1232752"/>
            <a:ext cx="1323267" cy="36576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700" b="1">
                <a:solidFill>
                  <a:srgbClr val="FFFFFF"/>
                </a:solidFill>
                <a:latin typeface="BIZ UDPゴシック"/>
              </a:rPr>
              <a:t>W3
8/11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75842" y="1232752"/>
            <a:ext cx="1323267" cy="36576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700" b="1">
                <a:solidFill>
                  <a:srgbClr val="FFFFFF"/>
                </a:solidFill>
                <a:latin typeface="BIZ UDPゴシック"/>
              </a:rPr>
              <a:t>W4
8/18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899109" y="1232752"/>
            <a:ext cx="1323267" cy="36576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700" b="1">
                <a:solidFill>
                  <a:srgbClr val="FFFFFF"/>
                </a:solidFill>
                <a:latin typeface="BIZ UDPゴシック"/>
              </a:rPr>
              <a:t>W5
8/25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222377" y="1232752"/>
            <a:ext cx="1323267" cy="36576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700" b="1">
                <a:solidFill>
                  <a:srgbClr val="FFFFFF"/>
                </a:solidFill>
                <a:latin typeface="BIZ UDPゴシック"/>
              </a:rPr>
              <a:t>W6
9/1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545644" y="1232752"/>
            <a:ext cx="1323267" cy="36576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sz="700" b="1">
                <a:solidFill>
                  <a:srgbClr val="FFFFFF"/>
                </a:solidFill>
                <a:latin typeface="BIZ UDPゴシック"/>
              </a:rPr>
              <a:t>W7
9/8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20040" y="1598512"/>
            <a:ext cx="2286000" cy="621792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000" b="0" dirty="0">
                <a:solidFill>
                  <a:srgbClr val="262626"/>
                </a:solidFill>
                <a:latin typeface="BIZ UDPゴシック"/>
              </a:rPr>
              <a:t>要件定義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606040" y="159851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3929307" y="159851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5252574" y="159851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575842" y="159851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7899109" y="159851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9222377" y="159851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10545644" y="159851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2606040" y="1756331"/>
            <a:ext cx="1984901" cy="248716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2606040" y="1756334"/>
            <a:ext cx="1984901" cy="248716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2606040" y="2006513"/>
            <a:ext cx="198490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dirty="0">
                <a:solidFill>
                  <a:srgbClr val="70AD4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完了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20040" y="2238592"/>
            <a:ext cx="2286000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000" b="0" dirty="0">
                <a:solidFill>
                  <a:srgbClr val="262626"/>
                </a:solidFill>
                <a:latin typeface="BIZ UDPゴシック"/>
              </a:rPr>
              <a:t>基本設計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606040" y="2238592"/>
            <a:ext cx="1323267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3929307" y="2238592"/>
            <a:ext cx="1323267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5252574" y="2238592"/>
            <a:ext cx="1323267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6575842" y="2238592"/>
            <a:ext cx="1323267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7899109" y="2238592"/>
            <a:ext cx="1323267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9222377" y="2238592"/>
            <a:ext cx="1323267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10545644" y="2238592"/>
            <a:ext cx="1323267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3929307" y="2396411"/>
            <a:ext cx="1984901" cy="248716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3929307" y="2396414"/>
            <a:ext cx="1984901" cy="248716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3929307" y="2646593"/>
            <a:ext cx="198490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70AD4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完了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20040" y="2878672"/>
            <a:ext cx="2286000" cy="621792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000" b="0" dirty="0">
                <a:solidFill>
                  <a:srgbClr val="262626"/>
                </a:solidFill>
                <a:latin typeface="BIZ UDPゴシック"/>
              </a:rPr>
              <a:t>詳細設計</a:t>
            </a:r>
          </a:p>
        </p:txBody>
      </p:sp>
      <p:sp>
        <p:nvSpPr>
          <p:cNvPr id="44" name="Rectangle 43"/>
          <p:cNvSpPr/>
          <p:nvPr/>
        </p:nvSpPr>
        <p:spPr>
          <a:xfrm>
            <a:off x="2606040" y="287867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3929307" y="287867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5252574" y="287867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6575842" y="287867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7899109" y="287867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9222377" y="287867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10545644" y="287867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5252574" y="3036491"/>
            <a:ext cx="1984901" cy="248716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5252574" y="3036494"/>
            <a:ext cx="1984901" cy="248716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5252574" y="3286673"/>
            <a:ext cx="198490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70AD47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完了</a:t>
            </a:r>
          </a:p>
        </p:txBody>
      </p:sp>
      <p:sp>
        <p:nvSpPr>
          <p:cNvPr id="54" name="Rectangle 53"/>
          <p:cNvSpPr/>
          <p:nvPr/>
        </p:nvSpPr>
        <p:spPr>
          <a:xfrm>
            <a:off x="320040" y="3518752"/>
            <a:ext cx="2286000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000" b="0" dirty="0">
                <a:solidFill>
                  <a:srgbClr val="262626"/>
                </a:solidFill>
                <a:latin typeface="BIZ UDPゴシック"/>
              </a:rPr>
              <a:t>フロントエンド開発</a:t>
            </a:r>
          </a:p>
        </p:txBody>
      </p:sp>
      <p:sp>
        <p:nvSpPr>
          <p:cNvPr id="55" name="Rectangle 54"/>
          <p:cNvSpPr/>
          <p:nvPr/>
        </p:nvSpPr>
        <p:spPr>
          <a:xfrm>
            <a:off x="2606040" y="3518752"/>
            <a:ext cx="1323267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3929307" y="3518752"/>
            <a:ext cx="1323267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5252574" y="3518752"/>
            <a:ext cx="1323267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6575842" y="3518752"/>
            <a:ext cx="1323267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7899109" y="3518752"/>
            <a:ext cx="1323267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9222377" y="3518752"/>
            <a:ext cx="1323267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10545644" y="3518752"/>
            <a:ext cx="1323267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6575842" y="3676574"/>
            <a:ext cx="3308168" cy="248716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6575842" y="3676574"/>
            <a:ext cx="1984901" cy="248716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6575842" y="3926753"/>
            <a:ext cx="330816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FFC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進行中</a:t>
            </a:r>
          </a:p>
        </p:txBody>
      </p:sp>
      <p:sp>
        <p:nvSpPr>
          <p:cNvPr id="65" name="Rectangle 64"/>
          <p:cNvSpPr/>
          <p:nvPr/>
        </p:nvSpPr>
        <p:spPr>
          <a:xfrm>
            <a:off x="320040" y="4158832"/>
            <a:ext cx="2286000" cy="621792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000" b="0" dirty="0">
                <a:solidFill>
                  <a:srgbClr val="262626"/>
                </a:solidFill>
                <a:latin typeface="BIZ UDPゴシック"/>
              </a:rPr>
              <a:t>バックエンド開発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606040" y="415883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3929307" y="415883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ectangle 67"/>
          <p:cNvSpPr/>
          <p:nvPr/>
        </p:nvSpPr>
        <p:spPr>
          <a:xfrm>
            <a:off x="5252574" y="415883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ectangle 68"/>
          <p:cNvSpPr/>
          <p:nvPr/>
        </p:nvSpPr>
        <p:spPr>
          <a:xfrm>
            <a:off x="6575842" y="415883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Rectangle 69"/>
          <p:cNvSpPr/>
          <p:nvPr/>
        </p:nvSpPr>
        <p:spPr>
          <a:xfrm>
            <a:off x="7899109" y="415883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Rectangle 70"/>
          <p:cNvSpPr/>
          <p:nvPr/>
        </p:nvSpPr>
        <p:spPr>
          <a:xfrm>
            <a:off x="9222377" y="415883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Rectangle 71"/>
          <p:cNvSpPr/>
          <p:nvPr/>
        </p:nvSpPr>
        <p:spPr>
          <a:xfrm>
            <a:off x="10545644" y="415883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ectangle 72"/>
          <p:cNvSpPr/>
          <p:nvPr/>
        </p:nvSpPr>
        <p:spPr>
          <a:xfrm>
            <a:off x="7237476" y="4316654"/>
            <a:ext cx="2646534" cy="248716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/>
          <p:cNvSpPr/>
          <p:nvPr/>
        </p:nvSpPr>
        <p:spPr>
          <a:xfrm>
            <a:off x="7237476" y="4316654"/>
            <a:ext cx="1058613" cy="248716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TextBox 74"/>
          <p:cNvSpPr txBox="1"/>
          <p:nvPr/>
        </p:nvSpPr>
        <p:spPr>
          <a:xfrm>
            <a:off x="7237476" y="4566833"/>
            <a:ext cx="264653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FFC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進行中</a:t>
            </a:r>
          </a:p>
        </p:txBody>
      </p:sp>
      <p:sp>
        <p:nvSpPr>
          <p:cNvPr id="76" name="Rectangle 75"/>
          <p:cNvSpPr/>
          <p:nvPr/>
        </p:nvSpPr>
        <p:spPr>
          <a:xfrm>
            <a:off x="320040" y="4798912"/>
            <a:ext cx="2286000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000" b="0" dirty="0">
                <a:solidFill>
                  <a:srgbClr val="262626"/>
                </a:solidFill>
                <a:latin typeface="BIZ UDPゴシック"/>
              </a:rPr>
              <a:t>結合テスト</a:t>
            </a:r>
          </a:p>
        </p:txBody>
      </p:sp>
      <p:sp>
        <p:nvSpPr>
          <p:cNvPr id="77" name="Rectangle 76"/>
          <p:cNvSpPr/>
          <p:nvPr/>
        </p:nvSpPr>
        <p:spPr>
          <a:xfrm>
            <a:off x="2606040" y="4798912"/>
            <a:ext cx="1323267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ectangle 77"/>
          <p:cNvSpPr/>
          <p:nvPr/>
        </p:nvSpPr>
        <p:spPr>
          <a:xfrm>
            <a:off x="3929307" y="4798912"/>
            <a:ext cx="1323267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78"/>
          <p:cNvSpPr/>
          <p:nvPr/>
        </p:nvSpPr>
        <p:spPr>
          <a:xfrm>
            <a:off x="5252574" y="4798912"/>
            <a:ext cx="1323267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/>
          <p:cNvSpPr/>
          <p:nvPr/>
        </p:nvSpPr>
        <p:spPr>
          <a:xfrm>
            <a:off x="6575842" y="4798912"/>
            <a:ext cx="1323267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ectangle 80"/>
          <p:cNvSpPr/>
          <p:nvPr/>
        </p:nvSpPr>
        <p:spPr>
          <a:xfrm>
            <a:off x="7899109" y="4798912"/>
            <a:ext cx="1323267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Rectangle 81"/>
          <p:cNvSpPr/>
          <p:nvPr/>
        </p:nvSpPr>
        <p:spPr>
          <a:xfrm>
            <a:off x="9222377" y="4798912"/>
            <a:ext cx="1323267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Rectangle 82"/>
          <p:cNvSpPr/>
          <p:nvPr/>
        </p:nvSpPr>
        <p:spPr>
          <a:xfrm>
            <a:off x="10545644" y="4798912"/>
            <a:ext cx="1323267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Rectangle 83"/>
          <p:cNvSpPr/>
          <p:nvPr/>
        </p:nvSpPr>
        <p:spPr>
          <a:xfrm>
            <a:off x="9222377" y="4956734"/>
            <a:ext cx="1984901" cy="248716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TextBox 84"/>
          <p:cNvSpPr txBox="1"/>
          <p:nvPr/>
        </p:nvSpPr>
        <p:spPr>
          <a:xfrm>
            <a:off x="9222377" y="5206913"/>
            <a:ext cx="1984901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予定</a:t>
            </a:r>
          </a:p>
        </p:txBody>
      </p:sp>
      <p:sp>
        <p:nvSpPr>
          <p:cNvPr id="86" name="Rectangle 85"/>
          <p:cNvSpPr/>
          <p:nvPr/>
        </p:nvSpPr>
        <p:spPr>
          <a:xfrm>
            <a:off x="320040" y="5438992"/>
            <a:ext cx="2286000" cy="621792"/>
          </a:xfrm>
          <a:prstGeom prst="rect">
            <a:avLst/>
          </a:prstGeom>
          <a:solidFill>
            <a:srgbClr val="F5F5F5"/>
          </a:solidFill>
          <a:ln w="508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l"/>
            <a:r>
              <a:rPr sz="1000" b="0" dirty="0">
                <a:solidFill>
                  <a:srgbClr val="262626"/>
                </a:solidFill>
                <a:latin typeface="BIZ UDPゴシック"/>
              </a:rPr>
              <a:t>リリース</a:t>
            </a:r>
          </a:p>
        </p:txBody>
      </p:sp>
      <p:sp>
        <p:nvSpPr>
          <p:cNvPr id="87" name="Rectangle 86"/>
          <p:cNvSpPr/>
          <p:nvPr/>
        </p:nvSpPr>
        <p:spPr>
          <a:xfrm>
            <a:off x="2606040" y="543899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Rectangle 87"/>
          <p:cNvSpPr/>
          <p:nvPr/>
        </p:nvSpPr>
        <p:spPr>
          <a:xfrm>
            <a:off x="3929307" y="543899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Rectangle 88"/>
          <p:cNvSpPr/>
          <p:nvPr/>
        </p:nvSpPr>
        <p:spPr>
          <a:xfrm>
            <a:off x="5252574" y="543899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Rectangle 89"/>
          <p:cNvSpPr/>
          <p:nvPr/>
        </p:nvSpPr>
        <p:spPr>
          <a:xfrm>
            <a:off x="6575842" y="543899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Rectangle 90"/>
          <p:cNvSpPr/>
          <p:nvPr/>
        </p:nvSpPr>
        <p:spPr>
          <a:xfrm>
            <a:off x="7899109" y="543899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Rectangle 91"/>
          <p:cNvSpPr/>
          <p:nvPr/>
        </p:nvSpPr>
        <p:spPr>
          <a:xfrm>
            <a:off x="9222377" y="543899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Rectangle 92"/>
          <p:cNvSpPr/>
          <p:nvPr/>
        </p:nvSpPr>
        <p:spPr>
          <a:xfrm>
            <a:off x="10545644" y="5438992"/>
            <a:ext cx="1323267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Rectangle 93"/>
          <p:cNvSpPr/>
          <p:nvPr/>
        </p:nvSpPr>
        <p:spPr>
          <a:xfrm>
            <a:off x="10545644" y="5596814"/>
            <a:ext cx="1323267" cy="248716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TextBox 94"/>
          <p:cNvSpPr txBox="1"/>
          <p:nvPr/>
        </p:nvSpPr>
        <p:spPr>
          <a:xfrm>
            <a:off x="10545644" y="5846993"/>
            <a:ext cx="132326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>
                <a:solidFill>
                  <a:srgbClr val="76767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予定</a:t>
            </a:r>
          </a:p>
        </p:txBody>
      </p:sp>
      <p:cxnSp>
        <p:nvCxnSpPr>
          <p:cNvPr id="96" name="Connector 95"/>
          <p:cNvCxnSpPr/>
          <p:nvPr/>
        </p:nvCxnSpPr>
        <p:spPr>
          <a:xfrm>
            <a:off x="5649555" y="1552792"/>
            <a:ext cx="0" cy="457200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5537694" y="1564986"/>
            <a:ext cx="6691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1" dirty="0">
                <a:solidFill>
                  <a:srgbClr val="C00000"/>
                </a:solidFill>
                <a:latin typeface="BIZ UDPゴシック"/>
              </a:rPr>
              <a:t>本日
8/</a:t>
            </a:r>
            <a:r>
              <a:rPr lang="en-US" altLang="ja-JP" sz="800" b="1" dirty="0">
                <a:solidFill>
                  <a:srgbClr val="C00000"/>
                </a:solidFill>
                <a:latin typeface="BIZ UDPゴシック"/>
              </a:rPr>
              <a:t>12</a:t>
            </a:r>
            <a:endParaRPr sz="800" b="1" dirty="0">
              <a:solidFill>
                <a:srgbClr val="C00000"/>
              </a:solidFill>
              <a:latin typeface="BIZ UDPゴシック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352124" y="6309115"/>
            <a:ext cx="457200" cy="182880"/>
          </a:xfrm>
          <a:prstGeom prst="rect">
            <a:avLst/>
          </a:prstGeom>
          <a:solidFill>
            <a:srgbClr val="BFC7D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TextBox 98"/>
          <p:cNvSpPr txBox="1"/>
          <p:nvPr/>
        </p:nvSpPr>
        <p:spPr>
          <a:xfrm>
            <a:off x="855044" y="6275247"/>
            <a:ext cx="9144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 dirty="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計画</a:t>
            </a:r>
          </a:p>
        </p:txBody>
      </p:sp>
      <p:sp>
        <p:nvSpPr>
          <p:cNvPr id="100" name="Rectangle 99"/>
          <p:cNvSpPr/>
          <p:nvPr/>
        </p:nvSpPr>
        <p:spPr>
          <a:xfrm>
            <a:off x="1860884" y="6309115"/>
            <a:ext cx="457200" cy="182880"/>
          </a:xfrm>
          <a:prstGeom prst="rect">
            <a:avLst/>
          </a:prstGeom>
          <a:solidFill>
            <a:srgbClr val="1F386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TextBox 100"/>
          <p:cNvSpPr txBox="1"/>
          <p:nvPr/>
        </p:nvSpPr>
        <p:spPr>
          <a:xfrm>
            <a:off x="2363804" y="6275247"/>
            <a:ext cx="9144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>
                <a:solidFill>
                  <a:srgbClr val="262626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実績</a:t>
            </a:r>
          </a:p>
        </p:txBody>
      </p:sp>
      <p:cxnSp>
        <p:nvCxnSpPr>
          <p:cNvPr id="102" name="Connector 101"/>
          <p:cNvCxnSpPr/>
          <p:nvPr/>
        </p:nvCxnSpPr>
        <p:spPr>
          <a:xfrm>
            <a:off x="3323924" y="6400555"/>
            <a:ext cx="457199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>
            <a:off x="3872564" y="6275247"/>
            <a:ext cx="73152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50">
                <a:solidFill>
                  <a:srgbClr val="C00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本日</a:t>
            </a:r>
          </a:p>
        </p:txBody>
      </p:sp>
      <p:sp>
        <p:nvSpPr>
          <p:cNvPr id="104" name="Rectangle 21">
            <a:extLst>
              <a:ext uri="{FF2B5EF4-FFF2-40B4-BE49-F238E27FC236}">
                <a16:creationId xmlns:a16="http://schemas.microsoft.com/office/drawing/2014/main" id="{848D0B57-9A91-9B67-CA7B-3092BF778663}"/>
              </a:ext>
            </a:extLst>
          </p:cNvPr>
          <p:cNvSpPr/>
          <p:nvPr/>
        </p:nvSpPr>
        <p:spPr>
          <a:xfrm>
            <a:off x="1737360" y="1598512"/>
            <a:ext cx="844513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田中</a:t>
            </a:r>
            <a:endParaRPr sz="10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5" name="Rectangle 32">
            <a:extLst>
              <a:ext uri="{FF2B5EF4-FFF2-40B4-BE49-F238E27FC236}">
                <a16:creationId xmlns:a16="http://schemas.microsoft.com/office/drawing/2014/main" id="{2B506174-0C3B-72DE-AEC6-C16BE1CCD008}"/>
              </a:ext>
            </a:extLst>
          </p:cNvPr>
          <p:cNvSpPr/>
          <p:nvPr/>
        </p:nvSpPr>
        <p:spPr>
          <a:xfrm>
            <a:off x="1737360" y="2238592"/>
            <a:ext cx="844513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山田</a:t>
            </a:r>
            <a:endParaRPr sz="10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6" name="Rectangle 43">
            <a:extLst>
              <a:ext uri="{FF2B5EF4-FFF2-40B4-BE49-F238E27FC236}">
                <a16:creationId xmlns:a16="http://schemas.microsoft.com/office/drawing/2014/main" id="{B85C3997-1C1F-A493-0B62-6D9320BFCC16}"/>
              </a:ext>
            </a:extLst>
          </p:cNvPr>
          <p:cNvSpPr/>
          <p:nvPr/>
        </p:nvSpPr>
        <p:spPr>
          <a:xfrm>
            <a:off x="1737360" y="2878672"/>
            <a:ext cx="844513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鈴木</a:t>
            </a:r>
            <a:endParaRPr sz="10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7" name="Rectangle 54">
            <a:extLst>
              <a:ext uri="{FF2B5EF4-FFF2-40B4-BE49-F238E27FC236}">
                <a16:creationId xmlns:a16="http://schemas.microsoft.com/office/drawing/2014/main" id="{AFC4AA37-88DF-12CB-10CB-C4B63C65EE09}"/>
              </a:ext>
            </a:extLst>
          </p:cNvPr>
          <p:cNvSpPr/>
          <p:nvPr/>
        </p:nvSpPr>
        <p:spPr>
          <a:xfrm>
            <a:off x="1737360" y="3518752"/>
            <a:ext cx="844513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田中</a:t>
            </a:r>
            <a:endParaRPr sz="10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8" name="Rectangle 65">
            <a:extLst>
              <a:ext uri="{FF2B5EF4-FFF2-40B4-BE49-F238E27FC236}">
                <a16:creationId xmlns:a16="http://schemas.microsoft.com/office/drawing/2014/main" id="{717199BF-821B-19C8-832E-D60C44EA305F}"/>
              </a:ext>
            </a:extLst>
          </p:cNvPr>
          <p:cNvSpPr/>
          <p:nvPr/>
        </p:nvSpPr>
        <p:spPr>
          <a:xfrm>
            <a:off x="1737360" y="4158832"/>
            <a:ext cx="844513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山田</a:t>
            </a:r>
            <a:endParaRPr sz="10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9" name="Rectangle 76">
            <a:extLst>
              <a:ext uri="{FF2B5EF4-FFF2-40B4-BE49-F238E27FC236}">
                <a16:creationId xmlns:a16="http://schemas.microsoft.com/office/drawing/2014/main" id="{2ADF242F-EC62-5369-D91E-00110A51E585}"/>
              </a:ext>
            </a:extLst>
          </p:cNvPr>
          <p:cNvSpPr/>
          <p:nvPr/>
        </p:nvSpPr>
        <p:spPr>
          <a:xfrm>
            <a:off x="1737360" y="4798912"/>
            <a:ext cx="844513" cy="6217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佐藤</a:t>
            </a:r>
            <a:endParaRPr sz="10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0" name="Rectangle 86">
            <a:extLst>
              <a:ext uri="{FF2B5EF4-FFF2-40B4-BE49-F238E27FC236}">
                <a16:creationId xmlns:a16="http://schemas.microsoft.com/office/drawing/2014/main" id="{BC3F0D47-1471-FF02-D203-00DADF7E176A}"/>
              </a:ext>
            </a:extLst>
          </p:cNvPr>
          <p:cNvSpPr/>
          <p:nvPr/>
        </p:nvSpPr>
        <p:spPr>
          <a:xfrm>
            <a:off x="1737360" y="5438992"/>
            <a:ext cx="844513" cy="621792"/>
          </a:xfrm>
          <a:prstGeom prst="rect">
            <a:avLst/>
          </a:prstGeom>
          <a:solidFill>
            <a:srgbClr val="F5F5F5"/>
          </a:solidFill>
          <a:ln w="3810">
            <a:solidFill>
              <a:srgbClr val="D9D9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全員</a:t>
            </a:r>
            <a:endParaRPr sz="10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1" name="Rectangle 13">
            <a:extLst>
              <a:ext uri="{FF2B5EF4-FFF2-40B4-BE49-F238E27FC236}">
                <a16:creationId xmlns:a16="http://schemas.microsoft.com/office/drawing/2014/main" id="{F7DAF17B-50AA-CA74-4081-CB854C8B71A1}"/>
              </a:ext>
            </a:extLst>
          </p:cNvPr>
          <p:cNvSpPr/>
          <p:nvPr/>
        </p:nvSpPr>
        <p:spPr>
          <a:xfrm>
            <a:off x="1737360" y="1232752"/>
            <a:ext cx="844513" cy="36576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36576" rIns="54864" bIns="36576" rtlCol="0" anchor="ctr"/>
          <a:lstStyle/>
          <a:p>
            <a:pPr algn="ctr"/>
            <a:r>
              <a:rPr lang="ja-JP" altLang="en-US" sz="900" b="1" dirty="0">
                <a:solidFill>
                  <a:srgbClr val="FFFFFF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担当</a:t>
            </a:r>
            <a:endParaRPr sz="900" b="1" dirty="0">
              <a:solidFill>
                <a:srgbClr val="FFFFFF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73</Words>
  <Application>Microsoft Office PowerPoint</Application>
  <PresentationFormat>ユーザー設定</PresentationFormat>
  <Paragraphs>41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Meiryo UI</vt:lpstr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隆弘 野邊</cp:lastModifiedBy>
  <cp:revision>3</cp:revision>
  <dcterms:created xsi:type="dcterms:W3CDTF">2013-01-27T09:14:16Z</dcterms:created>
  <dcterms:modified xsi:type="dcterms:W3CDTF">2026-08-11T21:21:13Z</dcterms:modified>
  <cp:category/>
</cp:coreProperties>
</file>