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" y="165875"/>
            <a:ext cx="1152144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⑩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チーム・担当者別進捗報告テンプレート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723659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805955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3148" y="789913"/>
            <a:ext cx="29718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新ECサイト構築プロジェクト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805955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0536" y="789913"/>
            <a:ext cx="21991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2026年8月10日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805955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53272" y="789913"/>
            <a:ext cx="24368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田中 拓也（チームリーダー）</a:t>
            </a:r>
          </a:p>
        </p:txBody>
      </p:sp>
      <p:cxnSp>
        <p:nvCxnSpPr>
          <p:cNvPr id="12" name="Connector 11"/>
          <p:cNvCxnSpPr>
            <a:cxnSpLocks/>
          </p:cNvCxnSpPr>
          <p:nvPr/>
        </p:nvCxnSpPr>
        <p:spPr>
          <a:xfrm>
            <a:off x="295977" y="1098562"/>
            <a:ext cx="11618655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59620" y="1426141"/>
            <a:ext cx="1463040" cy="329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50092" y="1426141"/>
            <a:ext cx="3200400" cy="329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担当タスク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77924" y="1426141"/>
            <a:ext cx="1280160" cy="329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ステータス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85516" y="1426141"/>
            <a:ext cx="1371600" cy="329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84548" y="1426141"/>
            <a:ext cx="1645920" cy="329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完了予定日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257900" y="1426141"/>
            <a:ext cx="2770632" cy="32918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1000" b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課題・連絡事項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59620" y="1755325"/>
            <a:ext cx="146304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田中 拓也
（開発リーダー）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50092" y="1755325"/>
            <a:ext cx="320040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フロントエンド実装
・トップページ、商品一覧画面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877924" y="1755325"/>
            <a:ext cx="128016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100" b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進行中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85516" y="1755325"/>
            <a:ext cx="137160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12948" y="2056162"/>
            <a:ext cx="790041" cy="1371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212948" y="2056162"/>
            <a:ext cx="1316736" cy="137160"/>
          </a:xfrm>
          <a:prstGeom prst="rect">
            <a:avLst/>
          </a:prstGeom>
          <a:noFill/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12948" y="2228069"/>
            <a:ext cx="1316736" cy="271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9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60%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4548" y="1755325"/>
            <a:ext cx="164592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2026/8/22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257900" y="1755325"/>
            <a:ext cx="2770632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8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API接続のエラーハンドリングを優先対応中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9620" y="2642293"/>
            <a:ext cx="146304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山田 由紀
（バックエンド）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650092" y="2642293"/>
            <a:ext cx="320040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バックエンド開発
・決済システム連携、在庫管理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77924" y="2642293"/>
            <a:ext cx="128016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100" b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進行中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85516" y="2642293"/>
            <a:ext cx="137160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212948" y="2943130"/>
            <a:ext cx="526694" cy="1371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212948" y="2943130"/>
            <a:ext cx="1316736" cy="137160"/>
          </a:xfrm>
          <a:prstGeom prst="rect">
            <a:avLst/>
          </a:prstGeom>
          <a:noFill/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212948" y="3115037"/>
            <a:ext cx="1316736" cy="271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9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40%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84548" y="2642293"/>
            <a:ext cx="164592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2026/8/25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257900" y="2642293"/>
            <a:ext cx="2770632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8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決済APIの仕様変更への対応が完了次第、速度を上げる予定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59620" y="3529261"/>
            <a:ext cx="146304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鈴木 健一
（インフラ）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650092" y="3529261"/>
            <a:ext cx="320040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ステージング環境構築
・サーバー設定、CI/CD整備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877924" y="3529261"/>
            <a:ext cx="128016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1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185516" y="3529261"/>
            <a:ext cx="137160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212948" y="3830098"/>
            <a:ext cx="1316736" cy="13716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212948" y="3830098"/>
            <a:ext cx="1316736" cy="137160"/>
          </a:xfrm>
          <a:prstGeom prst="rect">
            <a:avLst/>
          </a:prstGeom>
          <a:noFill/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12948" y="4002005"/>
            <a:ext cx="1316736" cy="271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9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584548" y="3529261"/>
            <a:ext cx="164592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完了（8/8）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257900" y="3529261"/>
            <a:ext cx="2770632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8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本番環境の設定は8/20より着手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59620" y="4416229"/>
            <a:ext cx="146304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佐藤 真理
（QA）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50092" y="4416229"/>
            <a:ext cx="320040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テスト計画書作成
・テストケース設計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877924" y="4416229"/>
            <a:ext cx="128016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100" b="1" dirty="0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予定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85516" y="4416229"/>
            <a:ext cx="137160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12948" y="4717066"/>
            <a:ext cx="1316736" cy="137160"/>
          </a:xfrm>
          <a:prstGeom prst="rect">
            <a:avLst/>
          </a:prstGeom>
          <a:noFill/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12948" y="4888973"/>
            <a:ext cx="1316736" cy="271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9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584548" y="4416229"/>
            <a:ext cx="1645920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2026/9/1〜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257900" y="4416229"/>
            <a:ext cx="2770632" cy="859536"/>
          </a:xfrm>
          <a:prstGeom prst="rect">
            <a:avLst/>
          </a:prstGeom>
          <a:solidFill>
            <a:srgbClr val="FFFFFF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8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テスト準備完了。開発完了後すぐ着手できる状態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9620" y="5303197"/>
            <a:ext cx="146304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10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（氏名・役割）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650092" y="5303197"/>
            <a:ext cx="320040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（担当タスク名と作業内容）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877924" y="5303197"/>
            <a:ext cx="128016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endParaRPr sz="11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185516" y="5303197"/>
            <a:ext cx="137160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12948" y="5604034"/>
            <a:ext cx="1316736" cy="137160"/>
          </a:xfrm>
          <a:prstGeom prst="rect">
            <a:avLst/>
          </a:prstGeom>
          <a:noFill/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212948" y="5775941"/>
            <a:ext cx="1316736" cy="271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900" b="1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0%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584548" y="5303197"/>
            <a:ext cx="1645920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（日付）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257900" y="5303197"/>
            <a:ext cx="2770632" cy="859536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>
              <a:lnSpc>
                <a:spcPct val="150000"/>
              </a:lnSpc>
            </a:pPr>
            <a:r>
              <a:rPr sz="8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（課題・共有事項）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136</Words>
  <Application>Microsoft Office PowerPoint</Application>
  <PresentationFormat>ユーザー設定</PresentationFormat>
  <Paragraphs>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2026-08-11T22:04:21Z</dcterms:modified>
  <cp:category/>
</cp:coreProperties>
</file>