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21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26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73152"/>
          </a:xfrm>
          <a:prstGeom prst="rect">
            <a:avLst/>
          </a:prstGeom>
          <a:solidFill>
            <a:srgbClr val="D088B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B870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○○○○ Academy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7A3B5E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講師プロフィール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286000" y="1325880"/>
            <a:ext cx="2286000" cy="0"/>
          </a:xfrm>
          <a:prstGeom prst="line">
            <a:avLst/>
          </a:prstGeom>
          <a:noFill/>
          <a:ln w="19050">
            <a:solidFill>
              <a:srgbClr val="D098B8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77440"/>
            <a:ext cx="2286000" cy="274320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18D431A-C075-29EB-58BC-1A5CB91515F2}"/>
              </a:ext>
            </a:extLst>
          </p:cNvPr>
          <p:cNvGrpSpPr/>
          <p:nvPr/>
        </p:nvGrpSpPr>
        <p:grpSpPr>
          <a:xfrm>
            <a:off x="3017520" y="2377440"/>
            <a:ext cx="3474720" cy="2743200"/>
            <a:chOff x="3017520" y="1645920"/>
            <a:chExt cx="3474720" cy="2743200"/>
          </a:xfrm>
        </p:grpSpPr>
        <p:sp>
          <p:nvSpPr>
            <p:cNvPr id="7" name="Shape 4"/>
            <p:cNvSpPr/>
            <p:nvPr/>
          </p:nvSpPr>
          <p:spPr>
            <a:xfrm>
              <a:off x="3017520" y="1645920"/>
              <a:ext cx="3474720" cy="2743200"/>
            </a:xfrm>
            <a:prstGeom prst="roundRect">
              <a:avLst>
                <a:gd name="adj" fmla="val 5000"/>
              </a:avLst>
            </a:prstGeom>
            <a:solidFill>
              <a:srgbClr val="FFFFFF">
                <a:alpha val="70000"/>
              </a:srgbClr>
            </a:solidFill>
            <a:ln w="6350">
              <a:solidFill>
                <a:srgbClr val="E0C0D8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 5"/>
            <p:cNvSpPr/>
            <p:nvPr/>
          </p:nvSpPr>
          <p:spPr>
            <a:xfrm>
              <a:off x="3200400" y="1783080"/>
              <a:ext cx="3108960" cy="24688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7A3B5E"/>
                  </a:solidFill>
                </a:rPr>
                <a:t>【経歴・略歴】</a:t>
              </a: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r>
                <a:rPr lang="en-US" sz="1100" b="1" dirty="0">
                  <a:solidFill>
                    <a:srgbClr val="7A3B5E"/>
                  </a:solidFill>
                </a:rPr>
                <a:t>【資格・受賞歴】</a:t>
              </a: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  <a:p>
              <a:pPr marL="0" indent="0">
                <a:buNone/>
              </a:pPr>
              <a:r>
                <a:rPr lang="en-US" sz="1100" b="1" dirty="0">
                  <a:solidFill>
                    <a:srgbClr val="7A3B5E"/>
                  </a:solidFill>
                </a:rPr>
                <a:t>【専門分野】</a:t>
              </a:r>
              <a:endParaRPr lang="en-US" sz="1100" dirty="0"/>
            </a:p>
            <a:p>
              <a:pPr marL="0" indent="0">
                <a:buNone/>
              </a:pPr>
              <a:endParaRPr lang="en-US" sz="1100" dirty="0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1315AE0-E45F-4A41-AE62-D7DEE6B51C20}"/>
              </a:ext>
            </a:extLst>
          </p:cNvPr>
          <p:cNvGrpSpPr/>
          <p:nvPr/>
        </p:nvGrpSpPr>
        <p:grpSpPr>
          <a:xfrm>
            <a:off x="457200" y="5352222"/>
            <a:ext cx="5943600" cy="1371600"/>
            <a:chOff x="457200" y="4754880"/>
            <a:chExt cx="5943600" cy="1371600"/>
          </a:xfrm>
        </p:grpSpPr>
        <p:sp>
          <p:nvSpPr>
            <p:cNvPr id="9" name="Shape 6"/>
            <p:cNvSpPr/>
            <p:nvPr/>
          </p:nvSpPr>
          <p:spPr>
            <a:xfrm>
              <a:off x="457200" y="4754880"/>
              <a:ext cx="5943600" cy="1371600"/>
            </a:xfrm>
            <a:prstGeom prst="roundRect">
              <a:avLst>
                <a:gd name="adj" fmla="val 8000"/>
              </a:avLst>
            </a:prstGeom>
            <a:solidFill>
              <a:srgbClr val="FFFFFF">
                <a:alpha val="75000"/>
              </a:srgbClr>
            </a:solidFill>
            <a:ln w="6350">
              <a:solidFill>
                <a:srgbClr val="E0C0D8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Text 7"/>
            <p:cNvSpPr/>
            <p:nvPr/>
          </p:nvSpPr>
          <p:spPr>
            <a:xfrm>
              <a:off x="640080" y="4846320"/>
              <a:ext cx="45720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7A3B5E"/>
                  </a:solidFill>
                  <a:latin typeface="Yu Gothic UI" pitchFamily="34" charset="0"/>
                  <a:ea typeface="Yu Gothic UI" pitchFamily="34" charset="-122"/>
                  <a:cs typeface="Yu Gothic UI" pitchFamily="34" charset="-120"/>
                </a:rPr>
                <a:t>■ 指導実績・活動内容</a:t>
              </a:r>
              <a:endParaRPr lang="en-US" sz="1300" dirty="0"/>
            </a:p>
          </p:txBody>
        </p:sp>
      </p:grpSp>
      <p:sp>
        <p:nvSpPr>
          <p:cNvPr id="11" name="Text 8"/>
          <p:cNvSpPr/>
          <p:nvPr/>
        </p:nvSpPr>
        <p:spPr>
          <a:xfrm>
            <a:off x="731520" y="5212080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00" dirty="0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724860F-2244-2173-8BF6-82EC43E90D28}"/>
              </a:ext>
            </a:extLst>
          </p:cNvPr>
          <p:cNvGrpSpPr/>
          <p:nvPr/>
        </p:nvGrpSpPr>
        <p:grpSpPr>
          <a:xfrm>
            <a:off x="457200" y="7086600"/>
            <a:ext cx="5943600" cy="1371600"/>
            <a:chOff x="457200" y="6400800"/>
            <a:chExt cx="5943600" cy="1371600"/>
          </a:xfrm>
        </p:grpSpPr>
        <p:sp>
          <p:nvSpPr>
            <p:cNvPr id="12" name="Shape 9"/>
            <p:cNvSpPr/>
            <p:nvPr/>
          </p:nvSpPr>
          <p:spPr>
            <a:xfrm>
              <a:off x="457200" y="6400800"/>
              <a:ext cx="5943600" cy="1371600"/>
            </a:xfrm>
            <a:prstGeom prst="roundRect">
              <a:avLst>
                <a:gd name="adj" fmla="val 8000"/>
              </a:avLst>
            </a:prstGeom>
            <a:solidFill>
              <a:srgbClr val="FFFFFF">
                <a:alpha val="75000"/>
              </a:srgbClr>
            </a:solidFill>
            <a:ln w="6350">
              <a:solidFill>
                <a:srgbClr val="E0C0D8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Text 10"/>
            <p:cNvSpPr/>
            <p:nvPr/>
          </p:nvSpPr>
          <p:spPr>
            <a:xfrm>
              <a:off x="640080" y="6492240"/>
              <a:ext cx="50292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7A3B5E"/>
                  </a:solidFill>
                  <a:latin typeface="Yu Gothic UI" pitchFamily="34" charset="0"/>
                  <a:ea typeface="Yu Gothic UI" pitchFamily="34" charset="-122"/>
                  <a:cs typeface="Yu Gothic UI" pitchFamily="34" charset="-120"/>
                </a:rPr>
                <a:t>■ 指導方針・受講者へのメッセージ</a:t>
              </a:r>
              <a:endParaRPr lang="en-US" sz="1300" dirty="0"/>
            </a:p>
          </p:txBody>
        </p:sp>
      </p:grpSp>
      <p:sp>
        <p:nvSpPr>
          <p:cNvPr id="14" name="Text 11"/>
          <p:cNvSpPr/>
          <p:nvPr/>
        </p:nvSpPr>
        <p:spPr>
          <a:xfrm>
            <a:off x="731520" y="6858000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00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9EBBEEF-2E5D-AA47-8505-54CF3783AA91}"/>
              </a:ext>
            </a:extLst>
          </p:cNvPr>
          <p:cNvGrpSpPr/>
          <p:nvPr/>
        </p:nvGrpSpPr>
        <p:grpSpPr>
          <a:xfrm>
            <a:off x="731520" y="1420302"/>
            <a:ext cx="5029200" cy="731520"/>
            <a:chOff x="914400" y="8046720"/>
            <a:chExt cx="5029200" cy="731520"/>
          </a:xfrm>
        </p:grpSpPr>
        <p:sp>
          <p:nvSpPr>
            <p:cNvPr id="15" name="Shape 12"/>
            <p:cNvSpPr/>
            <p:nvPr/>
          </p:nvSpPr>
          <p:spPr>
            <a:xfrm>
              <a:off x="914400" y="8046720"/>
              <a:ext cx="5029200" cy="731520"/>
            </a:xfrm>
            <a:prstGeom prst="roundRect">
              <a:avLst>
                <a:gd name="adj" fmla="val 12500"/>
              </a:avLst>
            </a:prstGeom>
            <a:solidFill>
              <a:srgbClr val="FFFFFF">
                <a:alpha val="60000"/>
              </a:srgbClr>
            </a:solidFill>
            <a:ln w="6350">
              <a:solidFill>
                <a:srgbClr val="D098B8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Text 13"/>
            <p:cNvSpPr/>
            <p:nvPr/>
          </p:nvSpPr>
          <p:spPr>
            <a:xfrm>
              <a:off x="1097280" y="8092440"/>
              <a:ext cx="466344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ja-JP" altLang="en-US" sz="1100" b="1" dirty="0">
                  <a:solidFill>
                    <a:srgbClr val="B87098"/>
                  </a:solidFill>
                </a:rPr>
                <a:t>講師</a:t>
              </a:r>
              <a:r>
                <a:rPr lang="en-US" sz="1100" b="1" dirty="0">
                  <a:solidFill>
                    <a:srgbClr val="B87098"/>
                  </a:solidFill>
                </a:rPr>
                <a:t>　</a:t>
              </a:r>
              <a:r>
                <a:rPr lang="en-US" sz="1800" b="1" dirty="0">
                  <a:solidFill>
                    <a:srgbClr val="7A3B5E"/>
                  </a:solidFill>
                </a:rPr>
                <a:t>氏名を入力</a:t>
              </a:r>
              <a:endParaRPr lang="en-US" sz="1100" dirty="0"/>
            </a:p>
          </p:txBody>
        </p:sp>
      </p:grpSp>
      <p:sp>
        <p:nvSpPr>
          <p:cNvPr id="17" name="Shape 14"/>
          <p:cNvSpPr/>
          <p:nvPr/>
        </p:nvSpPr>
        <p:spPr>
          <a:xfrm>
            <a:off x="0" y="8778240"/>
            <a:ext cx="6858000" cy="365760"/>
          </a:xfrm>
          <a:prstGeom prst="rect">
            <a:avLst/>
          </a:prstGeom>
          <a:solidFill>
            <a:srgbClr val="D088B0">
              <a:alpha val="50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457200" y="877824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7A3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○○○○ Academy</a:t>
            </a:r>
            <a:endParaRPr lang="en-US" sz="100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228600"/>
            <a:ext cx="411480" cy="411480"/>
          </a:xfrm>
          <a:prstGeom prst="rect">
            <a:avLst/>
          </a:prstGeom>
        </p:spPr>
      </p:pic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8321040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</Words>
  <Application>Microsoft Office PowerPoint</Application>
  <PresentationFormat>画面に合わせる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Gothic UI</vt:lpstr>
      <vt:lpstr>Arial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講師プロフィール</dc:title>
  <dc:subject>PptxGenJS Presentation</dc:subject>
  <dc:creator>PptxGenJS</dc:creator>
  <cp:lastModifiedBy>隆弘 野邊</cp:lastModifiedBy>
  <cp:revision>2</cp:revision>
  <dcterms:created xsi:type="dcterms:W3CDTF">2026-03-22T00:10:27Z</dcterms:created>
  <dcterms:modified xsi:type="dcterms:W3CDTF">2026-03-22T00:16:22Z</dcterms:modified>
</cp:coreProperties>
</file>