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9144000" cy="685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7" d="100"/>
          <a:sy n="77" d="100"/>
        </p:scale>
        <p:origin x="21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7896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858000" cy="54864"/>
          </a:xfrm>
          <a:prstGeom prst="rect">
            <a:avLst/>
          </a:prstGeom>
          <a:solidFill>
            <a:srgbClr val="3A9AA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5943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代表者プロフィール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57200" y="868680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kern="0" spc="300" dirty="0">
                <a:solidFill>
                  <a:srgbClr val="5AB8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 / REPRESENTATIVE PROFILE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2286000" y="1188720"/>
            <a:ext cx="2286000" cy="0"/>
          </a:xfrm>
          <a:prstGeom prst="line">
            <a:avLst/>
          </a:prstGeom>
          <a:noFill/>
          <a:ln w="19050">
            <a:solidFill>
              <a:srgbClr val="3A8A9E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463040"/>
            <a:ext cx="2194560" cy="26517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926080" y="1463040"/>
            <a:ext cx="3566160" cy="2651760"/>
          </a:xfrm>
          <a:prstGeom prst="roundRect">
            <a:avLst>
              <a:gd name="adj" fmla="val 4138"/>
            </a:avLst>
          </a:prstGeom>
          <a:solidFill>
            <a:srgbClr val="FFFFFF">
              <a:alpha val="10000"/>
            </a:srgbClr>
          </a:solidFill>
          <a:ln w="6350">
            <a:solidFill>
              <a:srgbClr val="3A8A9E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3108960" y="1600200"/>
            <a:ext cx="1097280" cy="365760"/>
          </a:xfrm>
          <a:prstGeom prst="roundRect">
            <a:avLst>
              <a:gd name="adj" fmla="val 12500"/>
            </a:avLst>
          </a:prstGeom>
          <a:solidFill>
            <a:srgbClr val="2A7A8E"/>
          </a:solidFill>
          <a:ln/>
        </p:spPr>
      </p:sp>
      <p:sp>
        <p:nvSpPr>
          <p:cNvPr id="9" name="Text 6"/>
          <p:cNvSpPr/>
          <p:nvPr/>
        </p:nvSpPr>
        <p:spPr>
          <a:xfrm>
            <a:off x="3108960" y="160020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氏名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343400" y="1947672"/>
            <a:ext cx="1965960" cy="0"/>
          </a:xfrm>
          <a:prstGeom prst="line">
            <a:avLst/>
          </a:prstGeom>
          <a:noFill/>
          <a:ln w="6350">
            <a:solidFill>
              <a:srgbClr val="3A8A9E"/>
            </a:solidFill>
            <a:prstDash val="dot"/>
          </a:ln>
        </p:spPr>
      </p:sp>
      <p:sp>
        <p:nvSpPr>
          <p:cNvPr id="11" name="Shape 8"/>
          <p:cNvSpPr/>
          <p:nvPr/>
        </p:nvSpPr>
        <p:spPr>
          <a:xfrm>
            <a:off x="3108960" y="2075688"/>
            <a:ext cx="1097280" cy="365760"/>
          </a:xfrm>
          <a:prstGeom prst="roundRect">
            <a:avLst>
              <a:gd name="adj" fmla="val 12500"/>
            </a:avLst>
          </a:prstGeom>
          <a:solidFill>
            <a:srgbClr val="2A7A8E"/>
          </a:solidFill>
          <a:ln/>
        </p:spPr>
      </p:sp>
      <p:sp>
        <p:nvSpPr>
          <p:cNvPr id="12" name="Text 9"/>
          <p:cNvSpPr/>
          <p:nvPr/>
        </p:nvSpPr>
        <p:spPr>
          <a:xfrm>
            <a:off x="3108960" y="2075688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フリガナ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4343400" y="2423160"/>
            <a:ext cx="1965960" cy="0"/>
          </a:xfrm>
          <a:prstGeom prst="line">
            <a:avLst/>
          </a:prstGeom>
          <a:noFill/>
          <a:ln w="6350">
            <a:solidFill>
              <a:srgbClr val="3A8A9E"/>
            </a:solidFill>
            <a:prstDash val="dot"/>
          </a:ln>
        </p:spPr>
      </p:sp>
      <p:sp>
        <p:nvSpPr>
          <p:cNvPr id="14" name="Shape 11"/>
          <p:cNvSpPr/>
          <p:nvPr/>
        </p:nvSpPr>
        <p:spPr>
          <a:xfrm>
            <a:off x="3108960" y="2551176"/>
            <a:ext cx="1097280" cy="365760"/>
          </a:xfrm>
          <a:prstGeom prst="roundRect">
            <a:avLst>
              <a:gd name="adj" fmla="val 12500"/>
            </a:avLst>
          </a:prstGeom>
          <a:solidFill>
            <a:srgbClr val="2A7A8E"/>
          </a:solidFill>
          <a:ln/>
        </p:spPr>
      </p:sp>
      <p:sp>
        <p:nvSpPr>
          <p:cNvPr id="15" name="Text 12"/>
          <p:cNvSpPr/>
          <p:nvPr/>
        </p:nvSpPr>
        <p:spPr>
          <a:xfrm>
            <a:off x="3108960" y="2551176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役職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4343400" y="2898648"/>
            <a:ext cx="1965960" cy="0"/>
          </a:xfrm>
          <a:prstGeom prst="line">
            <a:avLst/>
          </a:prstGeom>
          <a:noFill/>
          <a:ln w="6350">
            <a:solidFill>
              <a:srgbClr val="3A8A9E"/>
            </a:solidFill>
            <a:prstDash val="dot"/>
          </a:ln>
        </p:spPr>
      </p:sp>
      <p:sp>
        <p:nvSpPr>
          <p:cNvPr id="17" name="Text 14"/>
          <p:cNvSpPr/>
          <p:nvPr/>
        </p:nvSpPr>
        <p:spPr>
          <a:xfrm>
            <a:off x="4343400" y="2551176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C8D8E0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代表取締役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3108960" y="3026664"/>
            <a:ext cx="1097280" cy="365760"/>
          </a:xfrm>
          <a:prstGeom prst="roundRect">
            <a:avLst>
              <a:gd name="adj" fmla="val 12500"/>
            </a:avLst>
          </a:prstGeom>
          <a:solidFill>
            <a:srgbClr val="2A7A8E"/>
          </a:solidFill>
          <a:ln/>
        </p:spPr>
      </p:sp>
      <p:sp>
        <p:nvSpPr>
          <p:cNvPr id="19" name="Text 16"/>
          <p:cNvSpPr/>
          <p:nvPr/>
        </p:nvSpPr>
        <p:spPr>
          <a:xfrm>
            <a:off x="3108960" y="3026664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会社名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4343400" y="3374136"/>
            <a:ext cx="1965960" cy="0"/>
          </a:xfrm>
          <a:prstGeom prst="line">
            <a:avLst/>
          </a:prstGeom>
          <a:noFill/>
          <a:ln w="6350">
            <a:solidFill>
              <a:srgbClr val="3A8A9E"/>
            </a:solidFill>
            <a:prstDash val="dot"/>
          </a:ln>
        </p:spPr>
      </p:sp>
      <p:sp>
        <p:nvSpPr>
          <p:cNvPr id="21" name="Shape 18"/>
          <p:cNvSpPr/>
          <p:nvPr/>
        </p:nvSpPr>
        <p:spPr>
          <a:xfrm>
            <a:off x="3108960" y="3502152"/>
            <a:ext cx="1097280" cy="365760"/>
          </a:xfrm>
          <a:prstGeom prst="roundRect">
            <a:avLst>
              <a:gd name="adj" fmla="val 12500"/>
            </a:avLst>
          </a:prstGeom>
          <a:solidFill>
            <a:srgbClr val="2A7A8E"/>
          </a:solidFill>
          <a:ln/>
        </p:spPr>
      </p:sp>
      <p:sp>
        <p:nvSpPr>
          <p:cNvPr id="22" name="Text 19"/>
          <p:cNvSpPr/>
          <p:nvPr/>
        </p:nvSpPr>
        <p:spPr>
          <a:xfrm>
            <a:off x="3108960" y="350215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設立年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4343400" y="3849624"/>
            <a:ext cx="1965960" cy="0"/>
          </a:xfrm>
          <a:prstGeom prst="line">
            <a:avLst/>
          </a:prstGeom>
          <a:noFill/>
          <a:ln w="6350">
            <a:solidFill>
              <a:srgbClr val="3A8A9E"/>
            </a:solidFill>
            <a:prstDash val="dot"/>
          </a:ln>
        </p:spPr>
      </p:sp>
      <p:sp>
        <p:nvSpPr>
          <p:cNvPr id="24" name="Shape 21"/>
          <p:cNvSpPr/>
          <p:nvPr/>
        </p:nvSpPr>
        <p:spPr>
          <a:xfrm>
            <a:off x="457200" y="4389120"/>
            <a:ext cx="5943600" cy="1188720"/>
          </a:xfrm>
          <a:prstGeom prst="roundRect">
            <a:avLst>
              <a:gd name="adj" fmla="val 7692"/>
            </a:avLst>
          </a:prstGeom>
          <a:solidFill>
            <a:srgbClr val="FFFFFF">
              <a:alpha val="10000"/>
            </a:srgbClr>
          </a:solidFill>
          <a:ln w="6350">
            <a:solidFill>
              <a:srgbClr val="3A8A9E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40080" y="4462272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AC8D8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■ 経歴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457200" y="5760720"/>
            <a:ext cx="5943600" cy="914400"/>
          </a:xfrm>
          <a:prstGeom prst="roundRect">
            <a:avLst>
              <a:gd name="adj" fmla="val 10000"/>
            </a:avLst>
          </a:prstGeom>
          <a:solidFill>
            <a:srgbClr val="FFFFFF">
              <a:alpha val="10000"/>
            </a:srgbClr>
          </a:solidFill>
          <a:ln w="6350">
            <a:solidFill>
              <a:srgbClr val="3A8A9E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40080" y="5833872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AC8D8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■ 実績・受賞歴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457200" y="6858000"/>
            <a:ext cx="5943600" cy="914400"/>
          </a:xfrm>
          <a:prstGeom prst="roundRect">
            <a:avLst>
              <a:gd name="adj" fmla="val 10000"/>
            </a:avLst>
          </a:prstGeom>
          <a:solidFill>
            <a:srgbClr val="FFFFFF">
              <a:alpha val="10000"/>
            </a:srgbClr>
          </a:solidFill>
          <a:ln w="6350">
            <a:solidFill>
              <a:srgbClr val="3A8A9E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40080" y="6931152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AC8D8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■ ビジョン・経営理念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>
            <a:off x="457200" y="8001000"/>
            <a:ext cx="5943600" cy="685800"/>
          </a:xfrm>
          <a:prstGeom prst="roundRect">
            <a:avLst>
              <a:gd name="adj" fmla="val 13333"/>
            </a:avLst>
          </a:prstGeom>
          <a:solidFill>
            <a:srgbClr val="FFFFFF">
              <a:alpha val="10000"/>
            </a:srgbClr>
          </a:solidFill>
          <a:ln w="6350">
            <a:solidFill>
              <a:srgbClr val="3A8A9E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640080" y="8046720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AC8D8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■ メッセージ</a:t>
            </a:r>
            <a:endParaRPr lang="en-US" sz="1300" dirty="0"/>
          </a:p>
        </p:txBody>
      </p:sp>
      <p:sp>
        <p:nvSpPr>
          <p:cNvPr id="32" name="Shape 29"/>
          <p:cNvSpPr/>
          <p:nvPr/>
        </p:nvSpPr>
        <p:spPr>
          <a:xfrm>
            <a:off x="0" y="8823960"/>
            <a:ext cx="6858000" cy="320040"/>
          </a:xfrm>
          <a:prstGeom prst="rect">
            <a:avLst/>
          </a:prstGeom>
          <a:solidFill>
            <a:srgbClr val="1A2832">
              <a:alpha val="70000"/>
            </a:srgbClr>
          </a:solidFill>
          <a:ln/>
        </p:spPr>
      </p:sp>
      <p:sp>
        <p:nvSpPr>
          <p:cNvPr id="33" name="Text 30"/>
          <p:cNvSpPr/>
          <p:nvPr/>
        </p:nvSpPr>
        <p:spPr>
          <a:xfrm>
            <a:off x="457200" y="8823960"/>
            <a:ext cx="5943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AB8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Profile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Office PowerPoint</Application>
  <PresentationFormat>画面に合わせる (4:3)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Yu Gothic UI</vt:lpstr>
      <vt:lpstr>Arial</vt:lpstr>
      <vt:lpstr>Calibri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企業の代表者プロフィール</dc:title>
  <dc:subject>PptxGenJS Presentation</dc:subject>
  <dc:creator>PptxGenJS</dc:creator>
  <cp:lastModifiedBy>隆弘 野邊</cp:lastModifiedBy>
  <cp:revision>2</cp:revision>
  <dcterms:created xsi:type="dcterms:W3CDTF">2026-03-22T00:26:04Z</dcterms:created>
  <dcterms:modified xsi:type="dcterms:W3CDTF">2026-03-22T00:33:15Z</dcterms:modified>
</cp:coreProperties>
</file>