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6858000" cy="9144000" type="screen4x3"/>
  <p:notesSz cx="9144000" cy="685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87" d="100"/>
          <a:sy n="87" d="100"/>
        </p:scale>
        <p:origin x="195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54265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D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6858000" cy="1005840"/>
          </a:xfrm>
          <a:prstGeom prst="rect">
            <a:avLst/>
          </a:prstGeom>
          <a:solidFill>
            <a:srgbClr val="B8504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53922"/>
            <a:ext cx="5943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Yu Gothic UI" pitchFamily="34" charset="0"/>
                <a:ea typeface="Yu Gothic UI" pitchFamily="34" charset="-122"/>
                <a:cs typeface="Yu Gothic UI" pitchFamily="34" charset="-120"/>
              </a:rPr>
              <a:t>面接用プロフィールシート</a:t>
            </a:r>
            <a:endParaRPr lang="en-US" sz="2600" dirty="0"/>
          </a:p>
        </p:txBody>
      </p:sp>
      <p:sp>
        <p:nvSpPr>
          <p:cNvPr id="5" name="Shape 3"/>
          <p:cNvSpPr/>
          <p:nvPr/>
        </p:nvSpPr>
        <p:spPr>
          <a:xfrm>
            <a:off x="457200" y="1188720"/>
            <a:ext cx="1645920" cy="2011680"/>
          </a:xfrm>
          <a:prstGeom prst="rect">
            <a:avLst/>
          </a:prstGeom>
          <a:solidFill>
            <a:srgbClr val="EDE5DE"/>
          </a:solidFill>
          <a:ln w="6350">
            <a:solidFill>
              <a:srgbClr val="C8BEB4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1920240"/>
            <a:ext cx="1645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999999"/>
                </a:solidFill>
                <a:latin typeface="Yu Gothic UI" pitchFamily="34" charset="0"/>
                <a:ea typeface="Yu Gothic UI" pitchFamily="34" charset="-122"/>
                <a:cs typeface="Yu Gothic UI" pitchFamily="34" charset="-120"/>
              </a:rPr>
              <a:t>写真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2377440" y="1188720"/>
            <a:ext cx="1188720" cy="502920"/>
          </a:xfrm>
          <a:prstGeom prst="rect">
            <a:avLst/>
          </a:prstGeom>
          <a:solidFill>
            <a:srgbClr val="B85042"/>
          </a:solidFill>
          <a:ln w="6350">
            <a:solidFill>
              <a:srgbClr val="D8C8C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2377440" y="1188720"/>
            <a:ext cx="1188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Yu Gothic UI" pitchFamily="34" charset="0"/>
                <a:ea typeface="Yu Gothic UI" pitchFamily="34" charset="-122"/>
                <a:cs typeface="Yu Gothic UI" pitchFamily="34" charset="-120"/>
              </a:rPr>
              <a:t>氏名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3566160" y="1188720"/>
            <a:ext cx="2834640" cy="502920"/>
          </a:xfrm>
          <a:prstGeom prst="rect">
            <a:avLst/>
          </a:prstGeom>
          <a:solidFill>
            <a:srgbClr val="FFFFFF"/>
          </a:solidFill>
          <a:ln w="6350">
            <a:solidFill>
              <a:srgbClr val="D8C8C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377440" y="1691640"/>
            <a:ext cx="1188720" cy="502920"/>
          </a:xfrm>
          <a:prstGeom prst="rect">
            <a:avLst/>
          </a:prstGeom>
          <a:solidFill>
            <a:srgbClr val="B85042"/>
          </a:solidFill>
          <a:ln w="6350">
            <a:solidFill>
              <a:srgbClr val="D8C8C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2377440" y="1691640"/>
            <a:ext cx="1188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Yu Gothic UI" pitchFamily="34" charset="0"/>
                <a:ea typeface="Yu Gothic UI" pitchFamily="34" charset="-122"/>
                <a:cs typeface="Yu Gothic UI" pitchFamily="34" charset="-120"/>
              </a:rPr>
              <a:t>フリガナ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3566160" y="1691640"/>
            <a:ext cx="2834640" cy="502920"/>
          </a:xfrm>
          <a:prstGeom prst="rect">
            <a:avLst/>
          </a:prstGeom>
          <a:solidFill>
            <a:srgbClr val="FFFFFF"/>
          </a:solidFill>
          <a:ln w="6350">
            <a:solidFill>
              <a:srgbClr val="D8C8C0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377440" y="2194560"/>
            <a:ext cx="1188720" cy="502920"/>
          </a:xfrm>
          <a:prstGeom prst="rect">
            <a:avLst/>
          </a:prstGeom>
          <a:solidFill>
            <a:srgbClr val="B85042"/>
          </a:solidFill>
          <a:ln w="6350">
            <a:solidFill>
              <a:srgbClr val="D8C8C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2377440" y="2194560"/>
            <a:ext cx="1188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Yu Gothic UI" pitchFamily="34" charset="0"/>
                <a:ea typeface="Yu Gothic UI" pitchFamily="34" charset="-122"/>
                <a:cs typeface="Yu Gothic UI" pitchFamily="34" charset="-120"/>
              </a:rPr>
              <a:t>年齢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3566160" y="2194560"/>
            <a:ext cx="2834640" cy="502920"/>
          </a:xfrm>
          <a:prstGeom prst="rect">
            <a:avLst/>
          </a:prstGeom>
          <a:solidFill>
            <a:srgbClr val="FFFFFF"/>
          </a:solidFill>
          <a:ln w="6350">
            <a:solidFill>
              <a:srgbClr val="D8C8C0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377440" y="2697480"/>
            <a:ext cx="1188720" cy="502920"/>
          </a:xfrm>
          <a:prstGeom prst="rect">
            <a:avLst/>
          </a:prstGeom>
          <a:solidFill>
            <a:srgbClr val="B85042"/>
          </a:solidFill>
          <a:ln w="6350">
            <a:solidFill>
              <a:srgbClr val="D8C8C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2377440" y="2697480"/>
            <a:ext cx="1188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Yu Gothic UI" pitchFamily="34" charset="0"/>
                <a:ea typeface="Yu Gothic UI" pitchFamily="34" charset="-122"/>
                <a:cs typeface="Yu Gothic UI" pitchFamily="34" charset="-120"/>
              </a:rPr>
              <a:t>連絡先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3566160" y="2697480"/>
            <a:ext cx="2834640" cy="502920"/>
          </a:xfrm>
          <a:prstGeom prst="rect">
            <a:avLst/>
          </a:prstGeom>
          <a:solidFill>
            <a:srgbClr val="FFFFFF"/>
          </a:solidFill>
          <a:ln w="6350">
            <a:solidFill>
              <a:srgbClr val="D8C8C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338328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B85042"/>
                </a:solidFill>
                <a:latin typeface="Yu Gothic UI" pitchFamily="34" charset="0"/>
                <a:ea typeface="Yu Gothic UI" pitchFamily="34" charset="-122"/>
                <a:cs typeface="Yu Gothic UI" pitchFamily="34" charset="-120"/>
              </a:rPr>
              <a:t>■ 志望動機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457200" y="3657600"/>
            <a:ext cx="5943600" cy="822960"/>
          </a:xfrm>
          <a:prstGeom prst="rect">
            <a:avLst/>
          </a:prstGeom>
          <a:solidFill>
            <a:srgbClr val="FFFFFF"/>
          </a:solidFill>
          <a:ln w="6350">
            <a:solidFill>
              <a:srgbClr val="D8C8C0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466344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B85042"/>
                </a:solidFill>
                <a:latin typeface="Yu Gothic UI" pitchFamily="34" charset="0"/>
                <a:ea typeface="Yu Gothic UI" pitchFamily="34" charset="-122"/>
                <a:cs typeface="Yu Gothic UI" pitchFamily="34" charset="-120"/>
              </a:rPr>
              <a:t>■ 自己PR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457200" y="4937760"/>
            <a:ext cx="5943600" cy="822960"/>
          </a:xfrm>
          <a:prstGeom prst="rect">
            <a:avLst/>
          </a:prstGeom>
          <a:solidFill>
            <a:srgbClr val="FFFFFF"/>
          </a:solidFill>
          <a:ln w="6350">
            <a:solidFill>
              <a:srgbClr val="D8C8C0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57200" y="594360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B85042"/>
                </a:solidFill>
                <a:latin typeface="Yu Gothic UI" pitchFamily="34" charset="0"/>
                <a:ea typeface="Yu Gothic UI" pitchFamily="34" charset="-122"/>
                <a:cs typeface="Yu Gothic UI" pitchFamily="34" charset="-120"/>
              </a:rPr>
              <a:t>■ 長所・短所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457200" y="6217920"/>
            <a:ext cx="5943600" cy="548640"/>
          </a:xfrm>
          <a:prstGeom prst="rect">
            <a:avLst/>
          </a:prstGeom>
          <a:solidFill>
            <a:srgbClr val="FFFFFF"/>
          </a:solidFill>
          <a:ln w="6350">
            <a:solidFill>
              <a:srgbClr val="D8C8C0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57200" y="694944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B85042"/>
                </a:solidFill>
                <a:latin typeface="Yu Gothic UI" pitchFamily="34" charset="0"/>
                <a:ea typeface="Yu Gothic UI" pitchFamily="34" charset="-122"/>
                <a:cs typeface="Yu Gothic UI" pitchFamily="34" charset="-120"/>
              </a:rPr>
              <a:t>■ キャリアプラン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457200" y="7223760"/>
            <a:ext cx="5943600" cy="548640"/>
          </a:xfrm>
          <a:prstGeom prst="rect">
            <a:avLst/>
          </a:prstGeom>
          <a:solidFill>
            <a:srgbClr val="FFFFFF"/>
          </a:solidFill>
          <a:ln w="6350">
            <a:solidFill>
              <a:srgbClr val="D8C8C0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57200" y="795528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B85042"/>
                </a:solidFill>
                <a:latin typeface="Yu Gothic UI" pitchFamily="34" charset="0"/>
                <a:ea typeface="Yu Gothic UI" pitchFamily="34" charset="-122"/>
                <a:cs typeface="Yu Gothic UI" pitchFamily="34" charset="-120"/>
              </a:rPr>
              <a:t>■ 質問事項（面接官への質問）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457200" y="8229600"/>
            <a:ext cx="5943600" cy="640080"/>
          </a:xfrm>
          <a:prstGeom prst="rect">
            <a:avLst/>
          </a:prstGeom>
          <a:solidFill>
            <a:srgbClr val="FFFFFF"/>
          </a:solidFill>
          <a:ln w="6350">
            <a:solidFill>
              <a:srgbClr val="D8C8C0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23</Words>
  <Application>Microsoft Office PowerPoint</Application>
  <PresentationFormat>画面に合わせる (4:3)</PresentationFormat>
  <Paragraphs>12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Yu Gothic UI</vt:lpstr>
      <vt:lpstr>Arial</vt:lpstr>
      <vt:lpstr>Office Theme</vt:lpstr>
      <vt:lpstr>PowerPoint プレゼンテーション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面接用プロフィールシート</dc:title>
  <dc:subject>PptxGenJS Presentation</dc:subject>
  <dc:creator>PptxGenJS</dc:creator>
  <cp:lastModifiedBy>隆弘 野邊</cp:lastModifiedBy>
  <cp:revision>2</cp:revision>
  <dcterms:created xsi:type="dcterms:W3CDTF">2026-03-21T11:55:31Z</dcterms:created>
  <dcterms:modified xsi:type="dcterms:W3CDTF">2026-03-21T23:26:36Z</dcterms:modified>
</cp:coreProperties>
</file>