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19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39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0584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"/>
            <a:ext cx="5943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職務経歴書プロフィール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400" dirty="0">
                <a:solidFill>
                  <a:srgbClr val="7EB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PROFILE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18872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基本情報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554480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氏名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920240" y="1554480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993392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993392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フリガナ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920240" y="1993392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2432304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432304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生年月日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920240" y="2432304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2871216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住所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920240" y="2871216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310128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310128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電話番号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1920240" y="3310128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3749040"/>
            <a:ext cx="1463040" cy="438912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749040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メール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1920240" y="3749040"/>
            <a:ext cx="4480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297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職務経歴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57200" y="4663440"/>
            <a:ext cx="1097280" cy="365760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46634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期間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554480" y="4663440"/>
            <a:ext cx="1463040" cy="365760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54480" y="46634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会社名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3017520" y="4663440"/>
            <a:ext cx="1371600" cy="365760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017520" y="46634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部署・役職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389120" y="4663440"/>
            <a:ext cx="2011680" cy="365760"/>
          </a:xfrm>
          <a:prstGeom prst="rect">
            <a:avLst/>
          </a:prstGeom>
          <a:solidFill>
            <a:srgbClr val="1E3A5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89120" y="4663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業務内容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7200" y="5029200"/>
            <a:ext cx="10972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54480" y="5029200"/>
            <a:ext cx="146304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017520" y="5029200"/>
            <a:ext cx="1371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89120" y="5029200"/>
            <a:ext cx="20116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57200" y="5577840"/>
            <a:ext cx="1097280" cy="548640"/>
          </a:xfrm>
          <a:prstGeom prst="rect">
            <a:avLst/>
          </a:prstGeom>
          <a:solidFill>
            <a:srgbClr val="F0F4F8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554480" y="5577840"/>
            <a:ext cx="1463040" cy="548640"/>
          </a:xfrm>
          <a:prstGeom prst="rect">
            <a:avLst/>
          </a:prstGeom>
          <a:solidFill>
            <a:srgbClr val="F0F4F8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017520" y="5577840"/>
            <a:ext cx="1371600" cy="548640"/>
          </a:xfrm>
          <a:prstGeom prst="rect">
            <a:avLst/>
          </a:prstGeom>
          <a:solidFill>
            <a:srgbClr val="F0F4F8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389120" y="5577840"/>
            <a:ext cx="2011680" cy="548640"/>
          </a:xfrm>
          <a:prstGeom prst="rect">
            <a:avLst/>
          </a:prstGeom>
          <a:solidFill>
            <a:srgbClr val="F0F4F8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7200" y="6126480"/>
            <a:ext cx="10972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54480" y="6126480"/>
            <a:ext cx="146304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017520" y="6126480"/>
            <a:ext cx="1371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389120" y="6126480"/>
            <a:ext cx="20116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68580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スキル・資格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457200" y="7223760"/>
            <a:ext cx="5943600" cy="7315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Text 45"/>
          <p:cNvSpPr/>
          <p:nvPr/>
        </p:nvSpPr>
        <p:spPr>
          <a:xfrm>
            <a:off x="457200" y="80924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Yu Gothic UI" pitchFamily="34" charset="0"/>
                <a:ea typeface="Yu Gothic UI" pitchFamily="34" charset="-122"/>
                <a:cs typeface="Yu Gothic UI" pitchFamily="34" charset="-120"/>
              </a:rPr>
              <a:t>■ 自己PR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457200" y="8412480"/>
            <a:ext cx="594360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Office PowerPoint</Application>
  <PresentationFormat>画面に合わせる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 UI</vt:lpstr>
      <vt:lpstr>Arial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職務経歴書プロフィール</dc:title>
  <dc:subject>PptxGenJS Presentation</dc:subject>
  <dc:creator>PptxGenJS</dc:creator>
  <cp:lastModifiedBy>隆弘 野邊</cp:lastModifiedBy>
  <cp:revision>2</cp:revision>
  <dcterms:created xsi:type="dcterms:W3CDTF">2026-03-21T11:55:31Z</dcterms:created>
  <dcterms:modified xsi:type="dcterms:W3CDTF">2026-03-21T23:16:44Z</dcterms:modified>
</cp:coreProperties>
</file>