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9144000" cy="685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7" d="100"/>
          <a:sy n="87" d="100"/>
        </p:scale>
        <p:origin x="195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462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0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858000" cy="1097280"/>
          </a:xfrm>
          <a:prstGeom prst="rect">
            <a:avLst/>
          </a:prstGeom>
          <a:solidFill>
            <a:srgbClr val="2C5F2D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5943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個人プロフィール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594360"/>
            <a:ext cx="5943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kern="0" spc="400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PROFILE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2514600" y="1371600"/>
            <a:ext cx="1828800" cy="2194560"/>
          </a:xfrm>
          <a:prstGeom prst="roundRect">
            <a:avLst>
              <a:gd name="adj" fmla="val 5000"/>
            </a:avLst>
          </a:prstGeom>
          <a:solidFill>
            <a:srgbClr val="E8E0D8"/>
          </a:solidFill>
          <a:ln w="12700">
            <a:solidFill>
              <a:srgbClr val="C8BEB4"/>
            </a:solidFill>
            <a:prstDash val="solid"/>
          </a:ln>
        </p:spPr>
        <p:txBody>
          <a:bodyPr/>
          <a:lstStyle/>
          <a:p>
            <a:endParaRPr lang="ja-JP" altLang="en-US" dirty="0"/>
          </a:p>
        </p:txBody>
      </p:sp>
      <p:sp>
        <p:nvSpPr>
          <p:cNvPr id="6" name="Text 4"/>
          <p:cNvSpPr/>
          <p:nvPr/>
        </p:nvSpPr>
        <p:spPr>
          <a:xfrm>
            <a:off x="2514600" y="214884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999999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写真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57200" y="3840480"/>
            <a:ext cx="1645920" cy="502920"/>
          </a:xfrm>
          <a:prstGeom prst="rect">
            <a:avLst/>
          </a:prstGeom>
          <a:solidFill>
            <a:srgbClr val="2C5F2D"/>
          </a:solidFill>
          <a:ln w="6350">
            <a:solidFill>
              <a:srgbClr val="E8E0D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384048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氏名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103120" y="3840480"/>
            <a:ext cx="429768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8E0D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194560" y="3840480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57200" y="4343400"/>
            <a:ext cx="1645920" cy="502920"/>
          </a:xfrm>
          <a:prstGeom prst="rect">
            <a:avLst/>
          </a:prstGeom>
          <a:solidFill>
            <a:srgbClr val="2C5F2D"/>
          </a:solidFill>
          <a:ln w="6350">
            <a:solidFill>
              <a:srgbClr val="E8E0D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434340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フリガナ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103120" y="4343400"/>
            <a:ext cx="429768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8E0D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194560" y="4343400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57200" y="4846320"/>
            <a:ext cx="1645920" cy="502920"/>
          </a:xfrm>
          <a:prstGeom prst="rect">
            <a:avLst/>
          </a:prstGeom>
          <a:solidFill>
            <a:srgbClr val="2C5F2D"/>
          </a:solidFill>
          <a:ln w="6350">
            <a:solidFill>
              <a:srgbClr val="E8E0D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484632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生年月日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2103120" y="4846320"/>
            <a:ext cx="429768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8E0D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8" name="Text 16"/>
          <p:cNvSpPr/>
          <p:nvPr/>
        </p:nvSpPr>
        <p:spPr>
          <a:xfrm>
            <a:off x="2194560" y="4846320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444444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　　　　年　　月　　日（　　歳）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5349240"/>
            <a:ext cx="1645920" cy="502920"/>
          </a:xfrm>
          <a:prstGeom prst="rect">
            <a:avLst/>
          </a:prstGeom>
          <a:solidFill>
            <a:srgbClr val="2C5F2D"/>
          </a:solidFill>
          <a:ln w="6350">
            <a:solidFill>
              <a:srgbClr val="E8E0D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534924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住所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2103120" y="5349240"/>
            <a:ext cx="429768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8E0D8"/>
            </a:solidFill>
            <a:prstDash val="solid"/>
          </a:ln>
        </p:spPr>
        <p:txBody>
          <a:bodyPr/>
          <a:lstStyle/>
          <a:p>
            <a:endParaRPr lang="en-US" altLang="ja-JP" dirty="0"/>
          </a:p>
          <a:p>
            <a:endParaRPr lang="ja-JP" altLang="en-US" dirty="0"/>
          </a:p>
        </p:txBody>
      </p:sp>
      <p:sp>
        <p:nvSpPr>
          <p:cNvPr id="22" name="Text 20"/>
          <p:cNvSpPr/>
          <p:nvPr/>
        </p:nvSpPr>
        <p:spPr>
          <a:xfrm>
            <a:off x="2194560" y="5349240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444444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〒</a:t>
            </a:r>
          </a:p>
          <a:p>
            <a:pPr marL="0" indent="0" algn="l">
              <a:buNone/>
            </a:pP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57200" y="5852160"/>
            <a:ext cx="1645920" cy="502920"/>
          </a:xfrm>
          <a:prstGeom prst="rect">
            <a:avLst/>
          </a:prstGeom>
          <a:solidFill>
            <a:srgbClr val="2C5F2D"/>
          </a:solidFill>
          <a:ln w="6350">
            <a:solidFill>
              <a:srgbClr val="E8E0D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585216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電話番号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2103120" y="5852160"/>
            <a:ext cx="429768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8E0D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194560" y="5852160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457200" y="6355080"/>
            <a:ext cx="1645920" cy="502920"/>
          </a:xfrm>
          <a:prstGeom prst="rect">
            <a:avLst/>
          </a:prstGeom>
          <a:solidFill>
            <a:srgbClr val="2C5F2D"/>
          </a:solidFill>
          <a:ln w="6350">
            <a:solidFill>
              <a:srgbClr val="E8E0D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57200" y="635508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メール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2103120" y="6355080"/>
            <a:ext cx="429768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8E0D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2194560" y="6355080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457200" y="6858000"/>
            <a:ext cx="1645920" cy="502920"/>
          </a:xfrm>
          <a:prstGeom prst="rect">
            <a:avLst/>
          </a:prstGeom>
          <a:solidFill>
            <a:srgbClr val="2C5F2D"/>
          </a:solidFill>
          <a:ln w="6350">
            <a:solidFill>
              <a:srgbClr val="E8E0D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57200" y="685800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最終学歴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2103120" y="6858000"/>
            <a:ext cx="429768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8E0D8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2194560" y="6858000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457200" y="7360920"/>
            <a:ext cx="1645920" cy="502920"/>
          </a:xfrm>
          <a:prstGeom prst="rect">
            <a:avLst/>
          </a:prstGeom>
          <a:solidFill>
            <a:srgbClr val="2C5F2D"/>
          </a:solidFill>
          <a:ln w="6350">
            <a:solidFill>
              <a:srgbClr val="E8E0D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457200" y="736092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職業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2103120" y="7360920"/>
            <a:ext cx="429768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8E0D8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2194560" y="7360920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457200" y="7863840"/>
            <a:ext cx="1645920" cy="502920"/>
          </a:xfrm>
          <a:prstGeom prst="rect">
            <a:avLst/>
          </a:prstGeom>
          <a:solidFill>
            <a:srgbClr val="2C5F2D"/>
          </a:solidFill>
          <a:ln w="6350">
            <a:solidFill>
              <a:srgbClr val="E8E0D8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457200" y="786384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趣味・特技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2103120" y="7863840"/>
            <a:ext cx="429768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8E0D8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2194560" y="7863840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457200" y="8366760"/>
            <a:ext cx="1645920" cy="502920"/>
          </a:xfrm>
          <a:prstGeom prst="rect">
            <a:avLst/>
          </a:prstGeom>
          <a:solidFill>
            <a:srgbClr val="2C5F2D"/>
          </a:solidFill>
          <a:ln w="6350">
            <a:solidFill>
              <a:srgbClr val="E8E0D8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457200" y="836676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自己紹介</a:t>
            </a:r>
            <a:endParaRPr lang="en-US" sz="1100" dirty="0"/>
          </a:p>
        </p:txBody>
      </p:sp>
      <p:sp>
        <p:nvSpPr>
          <p:cNvPr id="45" name="Shape 43"/>
          <p:cNvSpPr/>
          <p:nvPr/>
        </p:nvSpPr>
        <p:spPr>
          <a:xfrm>
            <a:off x="2103120" y="8366760"/>
            <a:ext cx="429768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8E0D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6" name="Text 44"/>
          <p:cNvSpPr/>
          <p:nvPr/>
        </p:nvSpPr>
        <p:spPr>
          <a:xfrm>
            <a:off x="2194560" y="8366760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25</Words>
  <Application>Microsoft Office PowerPoint</Application>
  <PresentationFormat>画面に合わせる (4:3)</PresentationFormat>
  <Paragraphs>16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Yu Gothic UI</vt:lpstr>
      <vt:lpstr>Arial</vt:lpstr>
      <vt:lpstr>Calibri</vt:lpstr>
      <vt:lpstr>Office Theme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個人プロフィール（基本情報型）</dc:title>
  <dc:subject>PptxGenJS Presentation</dc:subject>
  <dc:creator>PptxGenJS</dc:creator>
  <cp:lastModifiedBy>隆弘 野邊</cp:lastModifiedBy>
  <cp:revision>2</cp:revision>
  <dcterms:created xsi:type="dcterms:W3CDTF">2026-03-21T11:54:20Z</dcterms:created>
  <dcterms:modified xsi:type="dcterms:W3CDTF">2026-03-21T23:15:00Z</dcterms:modified>
</cp:coreProperties>
</file>