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Poppins"/>
      <p:regular r:id="rId7"/>
      <p:bold r:id="rId8"/>
      <p:italic r:id="rId9"/>
      <p:boldItalic r:id="rId10"/>
    </p:embeddedFont>
    <p:embeddedFont>
      <p:font typeface="Lato"/>
      <p:regular r:id="rId11"/>
      <p:bold r:id="rId12"/>
      <p:italic r:id="rId13"/>
      <p:boldItalic r:id="rId14"/>
    </p:embeddedFont>
    <p:embeddedFont>
      <p:font typeface="Poppins SemiBold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ato-regular.fntdata"/><Relationship Id="rId10" Type="http://schemas.openxmlformats.org/officeDocument/2006/relationships/font" Target="fonts/Poppins-boldItalic.fntdata"/><Relationship Id="rId13" Type="http://schemas.openxmlformats.org/officeDocument/2006/relationships/font" Target="fonts/Lato-italic.fntdata"/><Relationship Id="rId12" Type="http://schemas.openxmlformats.org/officeDocument/2006/relationships/font" Target="fonts/La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oppins-italic.fntdata"/><Relationship Id="rId15" Type="http://schemas.openxmlformats.org/officeDocument/2006/relationships/font" Target="fonts/PoppinsSemiBold-regular.fntdata"/><Relationship Id="rId14" Type="http://schemas.openxmlformats.org/officeDocument/2006/relationships/font" Target="fonts/Lato-boldItalic.fntdata"/><Relationship Id="rId17" Type="http://schemas.openxmlformats.org/officeDocument/2006/relationships/font" Target="fonts/PoppinsSemiBold-italic.fntdata"/><Relationship Id="rId16" Type="http://schemas.openxmlformats.org/officeDocument/2006/relationships/font" Target="fonts/PoppinsSemiBo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PoppinsSemiBold-boldItalic.fntdata"/><Relationship Id="rId7" Type="http://schemas.openxmlformats.org/officeDocument/2006/relationships/font" Target="fonts/Poppins-regular.fntdata"/><Relationship Id="rId8" Type="http://schemas.openxmlformats.org/officeDocument/2006/relationships/font" Target="fonts/Poppi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0.png"/><Relationship Id="rId10" Type="http://schemas.openxmlformats.org/officeDocument/2006/relationships/image" Target="../media/image4.png"/><Relationship Id="rId13" Type="http://schemas.openxmlformats.org/officeDocument/2006/relationships/image" Target="../media/image8.png"/><Relationship Id="rId1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4.png"/><Relationship Id="rId9" Type="http://schemas.openxmlformats.org/officeDocument/2006/relationships/image" Target="../media/image12.png"/><Relationship Id="rId15" Type="http://schemas.openxmlformats.org/officeDocument/2006/relationships/image" Target="../media/image1.png"/><Relationship Id="rId14" Type="http://schemas.openxmlformats.org/officeDocument/2006/relationships/image" Target="../media/image7.png"/><Relationship Id="rId16" Type="http://schemas.openxmlformats.org/officeDocument/2006/relationships/image" Target="../media/image13.png"/><Relationship Id="rId5" Type="http://schemas.openxmlformats.org/officeDocument/2006/relationships/image" Target="../media/image11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5" name="Google Shape;8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1905000" y="-1905000"/>
            <a:ext cx="5715000" cy="571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6" name="Google Shape;86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334500" y="4000500"/>
            <a:ext cx="3810000" cy="3810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7" name="Google Shape;87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858000" y="1233000"/>
            <a:ext cx="4762500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8" name="Google Shape;88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858000" y="4157400"/>
            <a:ext cx="4762500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9" name="Google Shape;89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124700" y="3476625"/>
            <a:ext cx="4267200" cy="438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0" name="Google Shape;90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124700" y="6353175"/>
            <a:ext cx="4267200" cy="438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1" name="Google Shape;91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52500" y="2190750"/>
            <a:ext cx="4191000" cy="4191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2" name="Google Shape;92;p1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429000" y="3971925"/>
            <a:ext cx="2476500" cy="2476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3" name="Google Shape;93;p1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134225" y="1405200"/>
            <a:ext cx="1123950" cy="2190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7124700" y="1747963"/>
            <a:ext cx="4480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1E293B"/>
                </a:solidFill>
                <a:latin typeface="Poppins"/>
                <a:ea typeface="Poppins"/>
                <a:cs typeface="Poppins"/>
                <a:sym typeface="Poppins"/>
              </a:rPr>
              <a:t>○○○○</a:t>
            </a:r>
            <a:r>
              <a:rPr b="1" i="0" lang="en-US" sz="2100" u="none" cap="none" strike="noStrike">
                <a:solidFill>
                  <a:srgbClr val="1E293B"/>
                </a:solidFill>
                <a:latin typeface="Poppins"/>
                <a:ea typeface="Poppins"/>
                <a:cs typeface="Poppins"/>
                <a:sym typeface="Poppins"/>
              </a:rPr>
              <a:t>Pro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7124700" y="2243263"/>
            <a:ext cx="4267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image.png" id="96" name="Google Shape;96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124700" y="4657725"/>
            <a:ext cx="1143000" cy="21907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3"/>
          <p:cNvSpPr txBox="1"/>
          <p:nvPr/>
        </p:nvSpPr>
        <p:spPr>
          <a:xfrm>
            <a:off x="7124700" y="4953000"/>
            <a:ext cx="4480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1E293B"/>
                </a:solidFill>
                <a:latin typeface="Poppins"/>
                <a:ea typeface="Poppins"/>
                <a:cs typeface="Poppins"/>
                <a:sym typeface="Poppins"/>
              </a:rPr>
              <a:t>○○○○</a:t>
            </a:r>
            <a:r>
              <a:rPr b="1" i="0" lang="en-US" sz="2100" u="none" cap="none" strike="noStrike">
                <a:solidFill>
                  <a:srgbClr val="1E293B"/>
                </a:solidFill>
                <a:latin typeface="Poppins"/>
                <a:ea typeface="Poppins"/>
                <a:cs typeface="Poppins"/>
                <a:sym typeface="Poppins"/>
              </a:rPr>
              <a:t>Lite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7124700" y="5448300"/>
            <a:ext cx="4267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image.png" id="99" name="Google Shape;99;p1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895600" y="3986212"/>
            <a:ext cx="3048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3"/>
          <p:cNvSpPr txBox="1"/>
          <p:nvPr/>
        </p:nvSpPr>
        <p:spPr>
          <a:xfrm>
            <a:off x="2286000" y="4386250"/>
            <a:ext cx="17571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商品Aの画像を入れ替える</a:t>
            </a:r>
            <a:endParaRPr/>
          </a:p>
        </p:txBody>
      </p:sp>
      <p:pic>
        <p:nvPicPr>
          <p:cNvPr descr="image.png" id="101" name="Google Shape;101;p1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4514850" y="4910137"/>
            <a:ext cx="3048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3"/>
          <p:cNvSpPr txBox="1"/>
          <p:nvPr/>
        </p:nvSpPr>
        <p:spPr>
          <a:xfrm>
            <a:off x="3917776" y="5302900"/>
            <a:ext cx="16668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50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商品Bの画像を入れ替える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1E293B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3" name="Google Shape;103;p13"/>
          <p:cNvSpPr txBox="1"/>
          <p:nvPr/>
        </p:nvSpPr>
        <p:spPr>
          <a:xfrm>
            <a:off x="7334250" y="2843338"/>
            <a:ext cx="8763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5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特徴①</a:t>
            </a:r>
            <a:endParaRPr/>
          </a:p>
        </p:txBody>
      </p:sp>
      <p:sp>
        <p:nvSpPr>
          <p:cNvPr id="104" name="Google Shape;104;p13"/>
          <p:cNvSpPr txBox="1"/>
          <p:nvPr/>
        </p:nvSpPr>
        <p:spPr>
          <a:xfrm>
            <a:off x="8515350" y="2843338"/>
            <a:ext cx="7812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特徴②</a:t>
            </a:r>
            <a:endParaRPr/>
          </a:p>
        </p:txBody>
      </p:sp>
      <p:sp>
        <p:nvSpPr>
          <p:cNvPr id="105" name="Google Shape;105;p13"/>
          <p:cNvSpPr txBox="1"/>
          <p:nvPr/>
        </p:nvSpPr>
        <p:spPr>
          <a:xfrm>
            <a:off x="9601200" y="2843338"/>
            <a:ext cx="7335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5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特徴③</a:t>
            </a:r>
            <a:endParaRPr/>
          </a:p>
        </p:txBody>
      </p:sp>
      <p:sp>
        <p:nvSpPr>
          <p:cNvPr id="106" name="Google Shape;106;p13"/>
          <p:cNvSpPr txBox="1"/>
          <p:nvPr/>
        </p:nvSpPr>
        <p:spPr>
          <a:xfrm>
            <a:off x="7124700" y="3300550"/>
            <a:ext cx="18702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1E293B"/>
                </a:solidFill>
                <a:latin typeface="Poppins"/>
                <a:ea typeface="Poppins"/>
                <a:cs typeface="Poppins"/>
                <a:sym typeface="Poppins"/>
              </a:rPr>
              <a:t>9,980円（税込）</a:t>
            </a:r>
            <a:endParaRPr/>
          </a:p>
        </p:txBody>
      </p:sp>
      <p:sp>
        <p:nvSpPr>
          <p:cNvPr id="107" name="Google Shape;107;p13"/>
          <p:cNvSpPr txBox="1"/>
          <p:nvPr/>
        </p:nvSpPr>
        <p:spPr>
          <a:xfrm>
            <a:off x="10734675" y="3362450"/>
            <a:ext cx="6573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1430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D4AF37"/>
                </a:solidFill>
                <a:latin typeface="Lato"/>
                <a:ea typeface="Lato"/>
                <a:cs typeface="Lato"/>
                <a:sym typeface="Lato"/>
              </a:rPr>
              <a:t>DETAILS</a:t>
            </a:r>
            <a:endParaRPr/>
          </a:p>
        </p:txBody>
      </p:sp>
      <p:sp>
        <p:nvSpPr>
          <p:cNvPr id="108" name="Google Shape;108;p13"/>
          <p:cNvSpPr txBox="1"/>
          <p:nvPr/>
        </p:nvSpPr>
        <p:spPr>
          <a:xfrm>
            <a:off x="7334250" y="6048375"/>
            <a:ext cx="7524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特徴</a:t>
            </a:r>
            <a:endParaRPr/>
          </a:p>
        </p:txBody>
      </p:sp>
      <p:sp>
        <p:nvSpPr>
          <p:cNvPr id="109" name="Google Shape;109;p13"/>
          <p:cNvSpPr txBox="1"/>
          <p:nvPr/>
        </p:nvSpPr>
        <p:spPr>
          <a:xfrm>
            <a:off x="8391525" y="6048375"/>
            <a:ext cx="9048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特徴</a:t>
            </a:r>
            <a:endParaRPr/>
          </a:p>
        </p:txBody>
      </p:sp>
      <p:sp>
        <p:nvSpPr>
          <p:cNvPr id="110" name="Google Shape;110;p13"/>
          <p:cNvSpPr txBox="1"/>
          <p:nvPr/>
        </p:nvSpPr>
        <p:spPr>
          <a:xfrm>
            <a:off x="7124700" y="6505575"/>
            <a:ext cx="16383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500">
                <a:solidFill>
                  <a:srgbClr val="1E293B"/>
                </a:solidFill>
                <a:latin typeface="Poppins"/>
                <a:ea typeface="Poppins"/>
                <a:cs typeface="Poppins"/>
                <a:sym typeface="Poppins"/>
              </a:rPr>
              <a:t>7</a:t>
            </a:r>
            <a:r>
              <a:rPr b="1" lang="en-US" sz="1500">
                <a:solidFill>
                  <a:srgbClr val="1E293B"/>
                </a:solidFill>
                <a:latin typeface="Poppins"/>
                <a:ea typeface="Poppins"/>
                <a:cs typeface="Poppins"/>
                <a:sym typeface="Poppins"/>
              </a:rPr>
              <a:t>,980円（税込）</a:t>
            </a:r>
            <a:endParaRPr/>
          </a:p>
        </p:txBody>
      </p:sp>
      <p:sp>
        <p:nvSpPr>
          <p:cNvPr id="111" name="Google Shape;111;p13"/>
          <p:cNvSpPr txBox="1"/>
          <p:nvPr/>
        </p:nvSpPr>
        <p:spPr>
          <a:xfrm>
            <a:off x="10401300" y="6567487"/>
            <a:ext cx="990600" cy="161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1430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D4AF37"/>
                </a:solidFill>
                <a:latin typeface="Lato"/>
                <a:ea typeface="Lato"/>
                <a:cs typeface="Lato"/>
                <a:sym typeface="Lato"/>
              </a:rPr>
              <a:t>LEARN MORE</a:t>
            </a:r>
            <a:endParaRPr/>
          </a:p>
        </p:txBody>
      </p:sp>
      <p:pic>
        <p:nvPicPr>
          <p:cNvPr descr="image.png" id="112" name="Google Shape;112;p1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1391975" y="3362337"/>
            <a:ext cx="114300" cy="133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3" name="Google Shape;113;p1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1277600" y="6586537"/>
            <a:ext cx="114300" cy="133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4" name="Google Shape;114;p1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7124700" y="2819400"/>
            <a:ext cx="133350" cy="142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5" name="Google Shape;115;p1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8305800" y="2819400"/>
            <a:ext cx="133350" cy="142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6" name="Google Shape;116;p1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9391650" y="2819400"/>
            <a:ext cx="133350" cy="142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7" name="Google Shape;117;p1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7124700" y="6057900"/>
            <a:ext cx="133350" cy="142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8" name="Google Shape;118;p1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8181975" y="6057900"/>
            <a:ext cx="133350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3"/>
          <p:cNvSpPr txBox="1"/>
          <p:nvPr/>
        </p:nvSpPr>
        <p:spPr>
          <a:xfrm>
            <a:off x="762000" y="571500"/>
            <a:ext cx="114015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50">
                <a:solidFill>
                  <a:srgbClr val="1E293B"/>
                </a:solidFill>
                <a:latin typeface="Poppins"/>
                <a:ea typeface="Poppins"/>
                <a:cs typeface="Poppins"/>
                <a:sym typeface="Poppins"/>
              </a:rPr>
              <a:t>コラボ商品紹介用</a:t>
            </a:r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571500" y="571500"/>
            <a:ext cx="57150" cy="600075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