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Quicksand"/>
      <p:regular r:id="rId7"/>
      <p:bold r:id="rId8"/>
    </p:embeddedFont>
    <p:embeddedFont>
      <p:font typeface="Quicksand SemiBold"/>
      <p:regular r:id="rId9"/>
      <p:bold r:id="rId10"/>
    </p:embeddedFont>
    <p:embeddedFont>
      <p:font typeface="Fredoka SemiBold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FredokaSemiBold-regular.fntdata"/><Relationship Id="rId10" Type="http://schemas.openxmlformats.org/officeDocument/2006/relationships/font" Target="fonts/QuicksandSemiBold-bold.fntdata"/><Relationship Id="rId12" Type="http://schemas.openxmlformats.org/officeDocument/2006/relationships/font" Target="fonts/FredokaSemiBo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QuicksandSemiBo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Quicksand-regular.fntdata"/><Relationship Id="rId8" Type="http://schemas.openxmlformats.org/officeDocument/2006/relationships/font" Target="fonts/Quicksan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2.png"/><Relationship Id="rId13" Type="http://schemas.openxmlformats.org/officeDocument/2006/relationships/image" Target="../media/image9.png"/><Relationship Id="rId1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10.png"/><Relationship Id="rId9" Type="http://schemas.openxmlformats.org/officeDocument/2006/relationships/image" Target="../media/image12.png"/><Relationship Id="rId1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1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24525" y="1152525"/>
            <a:ext cx="5505450" cy="45529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5" name="Google Shape;8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1000" y="381000"/>
            <a:ext cx="1905000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6" name="Google Shape;86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5000" y="1143000"/>
            <a:ext cx="5524500" cy="4572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87" name="Google Shape;87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62000" y="329654"/>
            <a:ext cx="1666875" cy="27622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3"/>
          <p:cNvSpPr txBox="1"/>
          <p:nvPr/>
        </p:nvSpPr>
        <p:spPr>
          <a:xfrm>
            <a:off x="762000" y="796379"/>
            <a:ext cx="5000625" cy="13409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1E293B"/>
                </a:solidFill>
                <a:latin typeface="Fredoka SemiBold"/>
                <a:ea typeface="Fredoka SemiBold"/>
                <a:cs typeface="Fredoka SemiBold"/>
                <a:sym typeface="Fredoka SemiBold"/>
              </a:rPr>
              <a:t>Smart Tech Solution 2.0</a:t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762000" y="2518320"/>
            <a:ext cx="47625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64748B"/>
                </a:solidFill>
                <a:latin typeface="Quicksand"/>
                <a:ea typeface="Quicksand"/>
                <a:cs typeface="Quicksand"/>
                <a:sym typeface="Quicksand"/>
              </a:rPr>
              <a:t>Experience the future of seamless workflow integration with our modern, ai-powered hardware designed for high-performance teams.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1371600" y="6166395"/>
            <a:ext cx="14478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Quicksand"/>
                <a:ea typeface="Quicksand"/>
                <a:cs typeface="Quicksand"/>
                <a:sym typeface="Quicksand"/>
              </a:rPr>
              <a:t>EXPLORE FEATURES</a:t>
            </a:r>
            <a:endParaRPr/>
          </a:p>
        </p:txBody>
      </p:sp>
      <p:pic>
        <p:nvPicPr>
          <p:cNvPr descr="image.png" id="91" name="Google Shape;91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686050" y="6185445"/>
            <a:ext cx="1333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2" name="Google Shape;92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137374" y="1493936"/>
            <a:ext cx="4679602" cy="38699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3" name="Google Shape;93;p1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62000" y="381372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/>
          <p:nvPr/>
        </p:nvSpPr>
        <p:spPr>
          <a:xfrm>
            <a:off x="1362075" y="3932783"/>
            <a:ext cx="2324100" cy="219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Ultra-Fast Processing Speed</a:t>
            </a:r>
            <a:endParaRPr/>
          </a:p>
        </p:txBody>
      </p:sp>
      <p:pic>
        <p:nvPicPr>
          <p:cNvPr descr="image.png" id="95" name="Google Shape;95;p1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62000" y="446142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3"/>
          <p:cNvSpPr txBox="1"/>
          <p:nvPr/>
        </p:nvSpPr>
        <p:spPr>
          <a:xfrm>
            <a:off x="1362075" y="4580483"/>
            <a:ext cx="2114550" cy="219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Enterprise-Grade Security</a:t>
            </a:r>
            <a:endParaRPr/>
          </a:p>
        </p:txBody>
      </p:sp>
      <p:pic>
        <p:nvPicPr>
          <p:cNvPr descr="image.png" id="97" name="Google Shape;97;p1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62000" y="510912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3"/>
          <p:cNvSpPr txBox="1"/>
          <p:nvPr/>
        </p:nvSpPr>
        <p:spPr>
          <a:xfrm>
            <a:off x="1362075" y="5228183"/>
            <a:ext cx="2314575" cy="219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Quicksand SemiBold"/>
                <a:ea typeface="Quicksand SemiBold"/>
                <a:cs typeface="Quicksand SemiBold"/>
                <a:sym typeface="Quicksand SemiBold"/>
              </a:rPr>
              <a:t>Intuitive &amp; Friendly Interface</a:t>
            </a:r>
            <a:endParaRPr/>
          </a:p>
        </p:txBody>
      </p:sp>
      <p:pic>
        <p:nvPicPr>
          <p:cNvPr descr="image.png" id="99" name="Google Shape;99;p1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909637" y="3937545"/>
            <a:ext cx="161925" cy="2095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0" name="Google Shape;100;p1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885825" y="4585245"/>
            <a:ext cx="209550" cy="2095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1" name="Google Shape;101;p1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885825" y="5232945"/>
            <a:ext cx="209550" cy="20955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3"/>
          <p:cNvSpPr/>
          <p:nvPr/>
        </p:nvSpPr>
        <p:spPr>
          <a:xfrm>
            <a:off x="6667500" y="952500"/>
            <a:ext cx="4762500" cy="4286250"/>
          </a:xfrm>
          <a:prstGeom prst="roundRect">
            <a:avLst>
              <a:gd fmla="val 6666" name="adj"/>
            </a:avLst>
          </a:prstGeom>
          <a:solidFill>
            <a:srgbClr val="DBEA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3"/>
          <p:cNvSpPr/>
          <p:nvPr/>
        </p:nvSpPr>
        <p:spPr>
          <a:xfrm>
            <a:off x="6191250" y="3048000"/>
            <a:ext cx="3810000" cy="3333750"/>
          </a:xfrm>
          <a:prstGeom prst="roundRect">
            <a:avLst>
              <a:gd fmla="val 14285" name="adj"/>
            </a:avLst>
          </a:prstGeom>
          <a:solidFill>
            <a:srgbClr val="FEF3C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3"/>
          <p:cNvSpPr/>
          <p:nvPr/>
        </p:nvSpPr>
        <p:spPr>
          <a:xfrm>
            <a:off x="7620000" y="2381250"/>
            <a:ext cx="4286250" cy="3810000"/>
          </a:xfrm>
          <a:prstGeom prst="roundRect">
            <a:avLst>
              <a:gd fmla="val 10000" name="adj"/>
            </a:avLst>
          </a:prstGeom>
          <a:solidFill>
            <a:srgbClr val="FAE8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