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12192000"/>
  <p:notesSz cx="6858000" cy="9144000"/>
  <p:embeddedFontLst>
    <p:embeddedFont>
      <p:font typeface="Noto Sans JP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otoSansJP-regular.fntdata"/><Relationship Id="rId8" Type="http://schemas.openxmlformats.org/officeDocument/2006/relationships/font" Target="fonts/NotoSansJ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936885"/>
            <a:ext cx="2667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0" y="460635"/>
            <a:ext cx="2667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936885"/>
            <a:ext cx="2667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0" y="3699135"/>
            <a:ext cx="2667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71500" y="8152060"/>
            <a:ext cx="11049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※ 本図解は、中心課題に対して複数の戦略的アプローチが相互に関連することを示しています。</a:t>
            </a:r>
            <a:endParaRPr/>
          </a:p>
        </p:txBody>
      </p:sp>
      <p:pic>
        <p:nvPicPr>
          <p:cNvPr descr="image.png"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8000" y="155906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618422" y="2188367"/>
            <a:ext cx="124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解決策 01</a:t>
            </a:r>
            <a:endParaRPr/>
          </a:p>
        </p:txBody>
      </p:sp>
      <p:pic>
        <p:nvPicPr>
          <p:cNvPr descr="image.png" id="92" name="Google Shape;9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05500" y="1061781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5395950" y="1559074"/>
            <a:ext cx="140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課題</a:t>
            </a:r>
            <a:endParaRPr/>
          </a:p>
        </p:txBody>
      </p:sp>
      <p:pic>
        <p:nvPicPr>
          <p:cNvPr descr="image.png" id="94" name="Google Shape;9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15375" y="1640842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408597" y="2177192"/>
            <a:ext cx="124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解決策 02</a:t>
            </a:r>
            <a:endParaRPr/>
          </a:p>
        </p:txBody>
      </p:sp>
      <p:pic>
        <p:nvPicPr>
          <p:cNvPr descr="image.png" id="96" name="Google Shape;96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05500" y="419428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5475922" y="4825005"/>
            <a:ext cx="124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解決策 03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62000" y="383835"/>
            <a:ext cx="78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5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課題解決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571500" y="389676"/>
            <a:ext cx="95400" cy="581100"/>
          </a:xfrm>
          <a:prstGeom prst="rect">
            <a:avLst/>
          </a:prstGeom>
          <a:solidFill>
            <a:srgbClr val="002B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