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Noto Sans JP" panose="020B0604020202020204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400800"/>
            <a:ext cx="106680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228725"/>
            <a:ext cx="866700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1990725"/>
            <a:ext cx="30480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429000"/>
            <a:ext cx="30480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67275"/>
            <a:ext cx="30480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0" y="2452092"/>
            <a:ext cx="3810000" cy="320144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762000" y="571500"/>
            <a:ext cx="112014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現状・課題・解決策の構造化分析</a:t>
            </a:r>
            <a:endParaRPr/>
          </a:p>
        </p:txBody>
      </p:sp>
      <p:pic>
        <p:nvPicPr>
          <p:cNvPr id="92" name="Google Shape;92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00" y="1990725"/>
            <a:ext cx="41910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2238375" y="2605087"/>
            <a:ext cx="95250" cy="1905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000125" y="2228850"/>
            <a:ext cx="25717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 01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00125" y="2466975"/>
            <a:ext cx="25717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情報の断片化と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共有コストの増大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2238375" y="4043362"/>
            <a:ext cx="95250" cy="1905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000125" y="3667125"/>
            <a:ext cx="25717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 02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00125" y="3905250"/>
            <a:ext cx="25717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属人的なフローによる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品質のバラツキ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2238375" y="5481637"/>
            <a:ext cx="95250" cy="1905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000125" y="5105400"/>
            <a:ext cx="25717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 03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000125" y="5343525"/>
            <a:ext cx="25717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リアルタイムでの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 進捗可視化の欠如</a:t>
            </a:r>
            <a:endParaRPr/>
          </a:p>
        </p:txBody>
      </p:sp>
      <p:pic>
        <p:nvPicPr>
          <p:cNvPr id="104" name="Google Shape;104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31398" y="4529580"/>
            <a:ext cx="889099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8001000" y="2833092"/>
            <a:ext cx="30480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解決策 / CORE SOLUTION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001000" y="3099792"/>
            <a:ext cx="3200400" cy="11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次世代データ統合基盤の導入と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 業務標準化の断行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8001000" y="4541192"/>
            <a:ext cx="30480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全社的なデータパイプラインの一元化により、手動作業を80%削減し、戦略的な意思決定をリアルタイムで可能にします。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ワイド画面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JP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吕文开luclv</cp:lastModifiedBy>
  <cp:revision>1</cp:revision>
  <dcterms:modified xsi:type="dcterms:W3CDTF">2026-05-11T08:17:34Z</dcterms:modified>
</cp:coreProperties>
</file>