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D7A292-00F9-4CD5-ADFA-FBC47AA4A0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F9C7213-5A5D-4122-BE73-64A0C9FCB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0A6587-D75C-43FD-B06F-01A7A66D1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612C-8DD9-418B-9328-9E630370213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F7467A-FF13-4017-8B27-114FA3074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3E0516-ADAA-4A97-95F7-679173A3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CBFD-CE2A-4263-88BF-D719DCDB5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97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12AB50-1966-4A21-8E3B-588E8C3DC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6EAD83-9437-46BD-961F-73D94FB05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4ADFC8-F446-410B-85A1-BC569EC47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612C-8DD9-418B-9328-9E630370213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4C220A-3E23-47D4-90BC-0A14EFE55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BBEB7A-1ACC-4436-B7B3-D0773EF6A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CBFD-CE2A-4263-88BF-D719DCDB5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642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5DB8358-9767-4156-A797-281B274F51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7DC103F-541F-4715-8070-4785CC7ADD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F54014-69C9-4102-AA6E-260620E65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612C-8DD9-418B-9328-9E630370213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CCF587-AF40-45E1-B258-1B6B549B7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0CC1A9-BD52-4A1A-9ACB-6CD41258A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CBFD-CE2A-4263-88BF-D719DCDB5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995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ACA853-14CE-4D49-A397-621C6E095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E995E4-92EC-48D0-8FE3-AC3FBD3FB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7D8614-B209-4CF7-8D6E-3648744EE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612C-8DD9-418B-9328-9E630370213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9903D8-5AA8-4E04-B6AB-FD1194CDD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C7F2F2-BB8C-48B3-8797-63BB6C166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CBFD-CE2A-4263-88BF-D719DCDB5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21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9E5A42-FE68-4E0D-B94B-DE8C5148D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04DD5C-ADA9-4AF1-BFC4-1F24D9137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DA25A1-6B6E-46D1-939E-8425F08F5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612C-8DD9-418B-9328-9E630370213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FAD5F2-90CD-4BE1-91DD-580086716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50F22D-21AB-4BA2-80FF-6CBFE2235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CBFD-CE2A-4263-88BF-D719DCDB5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836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D2FD39-1F6E-4083-BE3E-DD832E510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969B7B-0DBE-4C90-B320-760AF8B29F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A6DA379-FF96-49EF-981A-315ACDC77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A38D38-BD5B-4877-B1ED-675E2F573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612C-8DD9-418B-9328-9E630370213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102F42-52A7-405A-8EC7-486358894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F70396-A957-4A86-AC18-504C49DD8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CBFD-CE2A-4263-88BF-D719DCDB5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666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276473-B154-429E-AAA5-7C98EC666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30F5D2-5538-413C-9873-15E53BC6D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079A11-FD65-484A-9F84-94A9CAD068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6325AF-788D-4BC8-BD05-36E5544F28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23539EC-8FFF-460E-B5B1-5D04FC0244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865C206-5473-4F22-BE57-C112FCF63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612C-8DD9-418B-9328-9E630370213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0D0F909-6869-4BA4-B94A-42ADA230A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B8E0906-B987-4BFC-B50D-EB9F90E89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CBFD-CE2A-4263-88BF-D719DCDB5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88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1B4A70-EA91-419B-9F61-550D0A7FC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E4D43B3-C6CB-4564-AED3-324CD3568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612C-8DD9-418B-9328-9E630370213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8370E09-5784-4D60-8A82-A29EE26DE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3C4946A-C99B-4F84-A595-99272B052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CBFD-CE2A-4263-88BF-D719DCDB5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112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58211B9-B06F-4B18-912A-D593C1CD3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612C-8DD9-418B-9328-9E630370213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920F8DE-0BAD-48A1-B9B1-7CB1FE864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01D084F-77E9-420A-942A-B706FBC27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CBFD-CE2A-4263-88BF-D719DCDB5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750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2AC53-DD6D-4EA7-ADCC-53D747BE4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AFCA78-BC5B-4C3C-97E7-45D6E57F8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4F3BDD-91FF-4DCE-95E0-C24CE14A6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2C0AF7-F104-4276-A803-FA0643C70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612C-8DD9-418B-9328-9E630370213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BC29D54-CCFD-4DB5-AD09-E3351563E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94E916-A582-4723-AE1A-974F6008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CBFD-CE2A-4263-88BF-D719DCDB5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04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196338-DA11-41CB-95FC-EF8A602E6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902AEDD-F568-4D13-9976-4BA5924D09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C971621-46E2-46A0-AFEB-20C197A2C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ED67A9B-16CB-4B26-BCE2-AE6B48873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612C-8DD9-418B-9328-9E630370213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A0A800-7BA8-42C0-B63B-A5E158F91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494311E-1F0E-4D10-BEAE-F0EF6598B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CBFD-CE2A-4263-88BF-D719DCDB5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5C54334-05E5-4302-B4F0-0AF9AFEC5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3F527E8-9F0F-4B51-8FB9-7A91EBDCF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90F6D1-A258-49F2-9A87-9B34EDFC53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F612C-8DD9-418B-9328-9E630370213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49FCAA-BF1B-4829-8B9B-FB572042D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B20560-0246-4486-8DE8-D63CE0F7B7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8CBFD-CE2A-4263-88BF-D719DCDB5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743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9ED3976E-6455-4FC6-A575-1F5AC6C3F581}"/>
              </a:ext>
            </a:extLst>
          </p:cNvPr>
          <p:cNvCxnSpPr/>
          <p:nvPr/>
        </p:nvCxnSpPr>
        <p:spPr>
          <a:xfrm>
            <a:off x="318782" y="889233"/>
            <a:ext cx="11476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735D329-966C-4DAF-A600-C165D08DBD6A}"/>
              </a:ext>
            </a:extLst>
          </p:cNvPr>
          <p:cNvSpPr txBox="1"/>
          <p:nvPr/>
        </p:nvSpPr>
        <p:spPr>
          <a:xfrm>
            <a:off x="360727" y="536895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1">
                    <a:lumMod val="75000"/>
                  </a:schemeClr>
                </a:solidFill>
                <a:latin typeface="ＭＳ 明朝" panose="02020609040205080304" pitchFamily="49" charset="-128"/>
                <a:ea typeface="ＭＳ 明朝" panose="02020609040205080304" pitchFamily="49" charset="-128"/>
              </a:rPr>
              <a:t>課題と対策（魚の骨）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023A5FF-FE91-46B6-BEE7-5458507F9D5B}"/>
              </a:ext>
            </a:extLst>
          </p:cNvPr>
          <p:cNvSpPr/>
          <p:nvPr/>
        </p:nvSpPr>
        <p:spPr>
          <a:xfrm>
            <a:off x="612397" y="2441196"/>
            <a:ext cx="1963024" cy="5117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1">
                    <a:lumMod val="75000"/>
                  </a:schemeClr>
                </a:solidFill>
                <a:latin typeface="ＭＳ 明朝" panose="02020609040205080304" pitchFamily="49" charset="-128"/>
                <a:ea typeface="ＭＳ 明朝" panose="02020609040205080304" pitchFamily="49" charset="-128"/>
              </a:rPr>
              <a:t>人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42E694B-FF5C-4EEC-AB00-2ED0A5B6B3DF}"/>
              </a:ext>
            </a:extLst>
          </p:cNvPr>
          <p:cNvSpPr/>
          <p:nvPr/>
        </p:nvSpPr>
        <p:spPr>
          <a:xfrm>
            <a:off x="4237839" y="2425816"/>
            <a:ext cx="1963024" cy="5117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1">
                    <a:lumMod val="75000"/>
                  </a:schemeClr>
                </a:solidFill>
                <a:latin typeface="ＭＳ 明朝" panose="02020609040205080304" pitchFamily="49" charset="-128"/>
                <a:ea typeface="ＭＳ 明朝" panose="02020609040205080304" pitchFamily="49" charset="-128"/>
              </a:rPr>
              <a:t>方法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4C680634-0DAC-4E99-B877-EA162E9C83D2}"/>
              </a:ext>
            </a:extLst>
          </p:cNvPr>
          <p:cNvSpPr/>
          <p:nvPr/>
        </p:nvSpPr>
        <p:spPr>
          <a:xfrm>
            <a:off x="7863281" y="2410436"/>
            <a:ext cx="1963024" cy="5117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1">
                    <a:lumMod val="75000"/>
                  </a:schemeClr>
                </a:solidFill>
                <a:latin typeface="ＭＳ 明朝" panose="02020609040205080304" pitchFamily="49" charset="-128"/>
                <a:ea typeface="ＭＳ 明朝" panose="02020609040205080304" pitchFamily="49" charset="-128"/>
              </a:rPr>
              <a:t>材料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E8AA5B58-8108-4C63-A171-FB4EF63C74F3}"/>
              </a:ext>
            </a:extLst>
          </p:cNvPr>
          <p:cNvSpPr/>
          <p:nvPr/>
        </p:nvSpPr>
        <p:spPr>
          <a:xfrm>
            <a:off x="613795" y="4355284"/>
            <a:ext cx="1963024" cy="5117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1">
                    <a:lumMod val="75000"/>
                  </a:schemeClr>
                </a:solidFill>
                <a:latin typeface="ＭＳ 明朝" panose="02020609040205080304" pitchFamily="49" charset="-128"/>
                <a:ea typeface="ＭＳ 明朝" panose="02020609040205080304" pitchFamily="49" charset="-128"/>
              </a:rPr>
              <a:t>設備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D8699862-0B2B-4510-B2FC-DA5F8BFD49CC}"/>
              </a:ext>
            </a:extLst>
          </p:cNvPr>
          <p:cNvSpPr/>
          <p:nvPr/>
        </p:nvSpPr>
        <p:spPr>
          <a:xfrm>
            <a:off x="4239237" y="4339904"/>
            <a:ext cx="1963024" cy="5117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1">
                    <a:lumMod val="75000"/>
                  </a:schemeClr>
                </a:solidFill>
                <a:latin typeface="ＭＳ 明朝" panose="02020609040205080304" pitchFamily="49" charset="-128"/>
                <a:ea typeface="ＭＳ 明朝" panose="02020609040205080304" pitchFamily="49" charset="-128"/>
              </a:rPr>
              <a:t>環境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76898745-CB73-421A-A057-31271DC7D212}"/>
              </a:ext>
            </a:extLst>
          </p:cNvPr>
          <p:cNvSpPr/>
          <p:nvPr/>
        </p:nvSpPr>
        <p:spPr>
          <a:xfrm>
            <a:off x="7864679" y="4324524"/>
            <a:ext cx="1963024" cy="5117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1">
                    <a:lumMod val="75000"/>
                  </a:schemeClr>
                </a:solidFill>
                <a:latin typeface="ＭＳ 明朝" panose="02020609040205080304" pitchFamily="49" charset="-128"/>
                <a:ea typeface="ＭＳ 明朝" panose="02020609040205080304" pitchFamily="49" charset="-128"/>
              </a:rPr>
              <a:t>測定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0A39A0A1-9B39-4037-BFF4-3E2DBF0028FF}"/>
              </a:ext>
            </a:extLst>
          </p:cNvPr>
          <p:cNvSpPr/>
          <p:nvPr/>
        </p:nvSpPr>
        <p:spPr>
          <a:xfrm>
            <a:off x="10319858" y="3281493"/>
            <a:ext cx="1399563" cy="5117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accent1">
                    <a:lumMod val="75000"/>
                  </a:schemeClr>
                </a:solidFill>
                <a:latin typeface="ＭＳ 明朝" panose="02020609040205080304" pitchFamily="49" charset="-128"/>
                <a:ea typeface="ＭＳ 明朝" panose="02020609040205080304" pitchFamily="49" charset="-128"/>
              </a:rPr>
              <a:t>課題</a:t>
            </a:r>
            <a:endParaRPr kumimoji="1" lang="ja-JP" altLang="en-US" dirty="0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E18A2DD9-9D09-4CA3-8830-DC54CF103AAE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1224793" y="3537358"/>
            <a:ext cx="9095065" cy="125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27C79029-3A0C-45F2-A7F6-F795CEF37734}"/>
              </a:ext>
            </a:extLst>
          </p:cNvPr>
          <p:cNvCxnSpPr>
            <a:stCxn id="7" idx="2"/>
          </p:cNvCxnSpPr>
          <p:nvPr/>
        </p:nvCxnSpPr>
        <p:spPr>
          <a:xfrm>
            <a:off x="1593909" y="2952925"/>
            <a:ext cx="662730" cy="5956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21F5336D-239A-48B2-BDF3-DE629FFFA0E8}"/>
              </a:ext>
            </a:extLst>
          </p:cNvPr>
          <p:cNvCxnSpPr>
            <a:stCxn id="9" idx="2"/>
          </p:cNvCxnSpPr>
          <p:nvPr/>
        </p:nvCxnSpPr>
        <p:spPr>
          <a:xfrm>
            <a:off x="5219351" y="2937545"/>
            <a:ext cx="837500" cy="62777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7CC303AD-8DFA-46B2-9E3A-12F379F7D104}"/>
              </a:ext>
            </a:extLst>
          </p:cNvPr>
          <p:cNvCxnSpPr>
            <a:stCxn id="10" idx="2"/>
          </p:cNvCxnSpPr>
          <p:nvPr/>
        </p:nvCxnSpPr>
        <p:spPr>
          <a:xfrm>
            <a:off x="8844793" y="2922165"/>
            <a:ext cx="785768" cy="609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5B4574C1-78DF-4C0F-B2AD-24E89405E208}"/>
              </a:ext>
            </a:extLst>
          </p:cNvPr>
          <p:cNvCxnSpPr>
            <a:stCxn id="11" idx="0"/>
          </p:cNvCxnSpPr>
          <p:nvPr/>
        </p:nvCxnSpPr>
        <p:spPr>
          <a:xfrm flipV="1">
            <a:off x="1595307" y="3573710"/>
            <a:ext cx="1332451" cy="78157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BB20EE7F-5149-455C-BC62-E183E0385C1F}"/>
              </a:ext>
            </a:extLst>
          </p:cNvPr>
          <p:cNvCxnSpPr>
            <a:stCxn id="12" idx="0"/>
          </p:cNvCxnSpPr>
          <p:nvPr/>
        </p:nvCxnSpPr>
        <p:spPr>
          <a:xfrm flipV="1">
            <a:off x="5220749" y="3556932"/>
            <a:ext cx="1272330" cy="7829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C44708B9-C16D-4349-837B-FE5DBCA03D5F}"/>
              </a:ext>
            </a:extLst>
          </p:cNvPr>
          <p:cNvCxnSpPr>
            <a:stCxn id="13" idx="0"/>
          </p:cNvCxnSpPr>
          <p:nvPr/>
        </p:nvCxnSpPr>
        <p:spPr>
          <a:xfrm flipV="1">
            <a:off x="8846191" y="3582099"/>
            <a:ext cx="1103152" cy="7424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CFBBE58A-691F-4549-9E8E-D91309F73210}"/>
              </a:ext>
            </a:extLst>
          </p:cNvPr>
          <p:cNvCxnSpPr/>
          <p:nvPr/>
        </p:nvCxnSpPr>
        <p:spPr>
          <a:xfrm>
            <a:off x="780176" y="1728132"/>
            <a:ext cx="7633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FDC1509-4F54-433D-B852-E9C922EE1F19}"/>
              </a:ext>
            </a:extLst>
          </p:cNvPr>
          <p:cNvCxnSpPr/>
          <p:nvPr/>
        </p:nvCxnSpPr>
        <p:spPr>
          <a:xfrm>
            <a:off x="1058411" y="2081868"/>
            <a:ext cx="7633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D389AF83-9E40-45E7-BEE2-C535AD8DE1D3}"/>
              </a:ext>
            </a:extLst>
          </p:cNvPr>
          <p:cNvCxnSpPr/>
          <p:nvPr/>
        </p:nvCxnSpPr>
        <p:spPr>
          <a:xfrm>
            <a:off x="4237839" y="1729530"/>
            <a:ext cx="7633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7796FDD6-11FD-42CA-82BD-F7E6C2425823}"/>
              </a:ext>
            </a:extLst>
          </p:cNvPr>
          <p:cNvCxnSpPr/>
          <p:nvPr/>
        </p:nvCxnSpPr>
        <p:spPr>
          <a:xfrm>
            <a:off x="4516074" y="2083266"/>
            <a:ext cx="7633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A3039D87-F36F-4ED2-9560-F6EDE2C86606}"/>
              </a:ext>
            </a:extLst>
          </p:cNvPr>
          <p:cNvCxnSpPr/>
          <p:nvPr/>
        </p:nvCxnSpPr>
        <p:spPr>
          <a:xfrm>
            <a:off x="7695502" y="1730928"/>
            <a:ext cx="7633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DC3023FC-2F4A-45A9-B0B5-8EC533F91AA4}"/>
              </a:ext>
            </a:extLst>
          </p:cNvPr>
          <p:cNvCxnSpPr/>
          <p:nvPr/>
        </p:nvCxnSpPr>
        <p:spPr>
          <a:xfrm>
            <a:off x="7973737" y="2084664"/>
            <a:ext cx="7633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2445FEDE-9E44-4F7A-B00B-0BC11D871FD8}"/>
              </a:ext>
            </a:extLst>
          </p:cNvPr>
          <p:cNvCxnSpPr/>
          <p:nvPr/>
        </p:nvCxnSpPr>
        <p:spPr>
          <a:xfrm>
            <a:off x="1135310" y="5187192"/>
            <a:ext cx="7633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C5941DCA-E4A4-478B-98A8-E57FA196EBC2}"/>
              </a:ext>
            </a:extLst>
          </p:cNvPr>
          <p:cNvCxnSpPr/>
          <p:nvPr/>
        </p:nvCxnSpPr>
        <p:spPr>
          <a:xfrm>
            <a:off x="700481" y="5624817"/>
            <a:ext cx="7633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E9381930-1E00-45B3-B61A-5DF5DA520A95}"/>
              </a:ext>
            </a:extLst>
          </p:cNvPr>
          <p:cNvCxnSpPr/>
          <p:nvPr/>
        </p:nvCxnSpPr>
        <p:spPr>
          <a:xfrm>
            <a:off x="4324525" y="5247313"/>
            <a:ext cx="7633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C5B103D1-79C0-4D5C-918A-E74783102364}"/>
              </a:ext>
            </a:extLst>
          </p:cNvPr>
          <p:cNvCxnSpPr/>
          <p:nvPr/>
        </p:nvCxnSpPr>
        <p:spPr>
          <a:xfrm>
            <a:off x="3889696" y="5684938"/>
            <a:ext cx="7633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330C2886-9648-4508-9701-DB51D6A02E4E}"/>
              </a:ext>
            </a:extLst>
          </p:cNvPr>
          <p:cNvCxnSpPr/>
          <p:nvPr/>
        </p:nvCxnSpPr>
        <p:spPr>
          <a:xfrm>
            <a:off x="7983524" y="5299045"/>
            <a:ext cx="7633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1083B045-63A3-4A89-B767-0CB508E638E1}"/>
              </a:ext>
            </a:extLst>
          </p:cNvPr>
          <p:cNvCxnSpPr/>
          <p:nvPr/>
        </p:nvCxnSpPr>
        <p:spPr>
          <a:xfrm>
            <a:off x="7548695" y="5736670"/>
            <a:ext cx="7633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988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明朝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吕文开luclv</dc:creator>
  <cp:lastModifiedBy>吕文开luclv</cp:lastModifiedBy>
  <cp:revision>4</cp:revision>
  <dcterms:created xsi:type="dcterms:W3CDTF">2026-05-11T07:57:20Z</dcterms:created>
  <dcterms:modified xsi:type="dcterms:W3CDTF">2026-05-11T08:02:47Z</dcterms:modified>
</cp:coreProperties>
</file>