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04C0CC-25C4-4093-8BFF-5D051C898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DB6FE7-181E-4232-BFEC-C2D3BF6CA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08540C-B542-425A-9BEE-6DFCE7153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432C8C-ECBA-4093-9BE9-A67DF0625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3FB42-76CF-4A23-89E2-4B25A0603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77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1E591D-CD35-498B-8102-1ABA4AB1E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618960-385D-44FE-8632-81AAB4575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AB041D-6321-4218-9119-3C48DF73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5B2D3F-1205-42BC-B568-809F6BA8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57A4CE-FB0F-40BF-A465-7E1EE9C34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05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7311AD-9249-4AA8-AB77-8106C5372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DC142D-39EE-4932-9904-A428BB9FF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76DD29-04FF-4B6A-A03A-2404A8AB1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5873A6-9501-4703-BBD7-B6FFBC76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2EE278-F7FA-4A88-8487-695E1EF32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53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B394EF-3888-42BB-B65A-76A526FE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CA25DD-D193-463A-AE23-4832E3D2A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DBE9B8-8CB1-4E55-A288-1B8A820AC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7579CC-BF05-48A5-8B0E-D6A71954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F6BB18-DD0F-4AD2-A8A8-A2430FDE2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2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81671-C8D5-4ED3-83BE-CE99B530D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68CD8D-A93D-48FB-8903-2594B1D4E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4E18DE-1B71-4826-9880-4B1A9170B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C98AAE-1755-4AFA-AC87-3CDF2624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973FC8-372D-46E0-A2A4-B104BC76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23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1FCA6E-7899-49FB-9B86-4FA1596D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B04343-E7E9-49EE-B96F-360921293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262B60-FBC4-485B-B7EE-B168F877F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A1DEFD-284B-4473-A06F-FCCB2014C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2CD2B6-7605-4DA7-8D3C-AB58E78C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A3A8ED-31AC-4D1C-8A43-8C04EAE7C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1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67D074-0425-44D1-A507-3ABFF144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A12A7C-A836-4A65-90B4-C1D8CC081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CA95B5-6EB1-4436-B327-8061B69CF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D70B240-2275-4736-9B74-FF18749CBB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6553A49-B62E-4E1C-9B4C-191F01EFD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740E7C3-04C0-4283-A352-B776D04C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97A2284-99EA-4A03-BFBF-8C3FEDE8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B4FC383-A9BD-46E7-8691-BDDA31BE5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95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97E14B-AA0E-4EE0-BE3E-4905BA31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A55CD55-7071-4645-8845-93739859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CB3999-37FE-4FC3-B450-D9371BB0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1DEF6AE-AC43-42D7-A48F-DD36DDFC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07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C2E2E6-0901-42A8-893C-2422FE0E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F60B39-AA87-416C-865E-FAE4DAFC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F7E3E8-DE51-421D-9AFE-80FEEC12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33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A5A4D7-3883-40AB-B567-4800AD3AD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1ACD71-03B2-48D5-98AD-4EAE793DE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CB86C7-2A51-4A76-82C4-73F6E76B7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5A01A9-BFD6-4677-8E88-E0A0986D1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26F28E-CBE0-4B4A-835F-EA0494420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D784A6-2698-4FB6-872D-E89EF1ECF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205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135A56-F446-43A5-9879-731E83220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9246D4-33EA-406B-ACA8-230D5B7D4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434CE1-3427-4BEC-A23C-21DD0DFC3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3AD538-890F-439C-93B9-D10F1F2C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BB2CEC-0B10-4CB3-B5FA-44DEAEF4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2F54AA-D66A-49D8-AD28-2CB4DC323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04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232915-1976-41F3-99E3-E44616874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848010-0ED6-412B-8C30-D9CD0F140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F1470A-2EF6-4D12-88C2-7134E8AFB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56657-3A37-4C7D-884D-81CB6C10A9AF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5DE64C-B7B6-4AE5-8DDC-947F54191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D2FD8F-8B64-4057-969A-F5A01F300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85258-2C75-43A7-A114-0A1A617DAD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57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FA50AB6-29A5-4DB0-8124-85C45A881963}"/>
              </a:ext>
            </a:extLst>
          </p:cNvPr>
          <p:cNvSpPr/>
          <p:nvPr/>
        </p:nvSpPr>
        <p:spPr>
          <a:xfrm>
            <a:off x="360726" y="696286"/>
            <a:ext cx="11325137" cy="7717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610605-162D-4255-8BB6-655777589031}"/>
              </a:ext>
            </a:extLst>
          </p:cNvPr>
          <p:cNvSpPr/>
          <p:nvPr/>
        </p:nvSpPr>
        <p:spPr>
          <a:xfrm>
            <a:off x="352338" y="444617"/>
            <a:ext cx="1652631" cy="3523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課題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9A63E39-BA27-4825-B59D-628CC8C7D31A}"/>
              </a:ext>
            </a:extLst>
          </p:cNvPr>
          <p:cNvGrpSpPr/>
          <p:nvPr/>
        </p:nvGrpSpPr>
        <p:grpSpPr>
          <a:xfrm>
            <a:off x="2424418" y="1954634"/>
            <a:ext cx="1704363" cy="1551964"/>
            <a:chOff x="3498209" y="1988190"/>
            <a:chExt cx="1704363" cy="1551964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B5669232-493A-446E-999F-3BAAA344545B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55A52862-D8F1-4CE6-B7E9-6A0A2F6EFADD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A-1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E0319CA-C3D9-48A8-9FA9-2514F62959E5}"/>
              </a:ext>
            </a:extLst>
          </p:cNvPr>
          <p:cNvGrpSpPr/>
          <p:nvPr/>
        </p:nvGrpSpPr>
        <p:grpSpPr>
          <a:xfrm>
            <a:off x="6075027" y="1930865"/>
            <a:ext cx="1704363" cy="1551964"/>
            <a:chOff x="3498209" y="1988190"/>
            <a:chExt cx="1704363" cy="1551964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45843671-4BD6-45A8-A340-2DFBD636458E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5F099C1B-54A4-4FF9-85D3-2D5F8D124924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A-1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EF473199-C416-4BC7-9834-1F50C61901FB}"/>
              </a:ext>
            </a:extLst>
          </p:cNvPr>
          <p:cNvGrpSpPr/>
          <p:nvPr/>
        </p:nvGrpSpPr>
        <p:grpSpPr>
          <a:xfrm>
            <a:off x="9599802" y="1957430"/>
            <a:ext cx="1704363" cy="1551964"/>
            <a:chOff x="3498209" y="1988190"/>
            <a:chExt cx="1704363" cy="1551964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C0D784CD-CFEE-4650-9813-370102F37F8A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CCD47FAB-C341-4ACF-A106-33F84648D019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A-1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95566E8-E973-42DF-B83C-1081EE39D35D}"/>
              </a:ext>
            </a:extLst>
          </p:cNvPr>
          <p:cNvGrpSpPr/>
          <p:nvPr/>
        </p:nvGrpSpPr>
        <p:grpSpPr>
          <a:xfrm>
            <a:off x="2450983" y="4346894"/>
            <a:ext cx="1704363" cy="1551964"/>
            <a:chOff x="3498209" y="1988190"/>
            <a:chExt cx="1704363" cy="1551964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DA31ECCC-3186-4A5D-A8A2-22EDF42FE58E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6C4F8012-A3B5-4375-A188-E4A200F8522C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B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9F2DF8C-D78A-4B6B-A5B3-1466AC05627F}"/>
              </a:ext>
            </a:extLst>
          </p:cNvPr>
          <p:cNvGrpSpPr/>
          <p:nvPr/>
        </p:nvGrpSpPr>
        <p:grpSpPr>
          <a:xfrm>
            <a:off x="6101592" y="4323125"/>
            <a:ext cx="1704363" cy="1551964"/>
            <a:chOff x="3498209" y="1988190"/>
            <a:chExt cx="1704363" cy="1551964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C82A518D-F6C0-48BC-B07F-0F20DA95D302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01800653-F51B-43A5-8541-9394A614F227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B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3346A4E3-C158-4A1E-B13C-7D65BE885144}"/>
              </a:ext>
            </a:extLst>
          </p:cNvPr>
          <p:cNvGrpSpPr/>
          <p:nvPr/>
        </p:nvGrpSpPr>
        <p:grpSpPr>
          <a:xfrm>
            <a:off x="9626367" y="4349690"/>
            <a:ext cx="1704363" cy="1551964"/>
            <a:chOff x="3498209" y="1988190"/>
            <a:chExt cx="1704363" cy="1551964"/>
          </a:xfrm>
        </p:grpSpPr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FB2B2904-7AB0-4119-8F26-D7B7195D06A8}"/>
                </a:ext>
              </a:extLst>
            </p:cNvPr>
            <p:cNvSpPr/>
            <p:nvPr/>
          </p:nvSpPr>
          <p:spPr>
            <a:xfrm>
              <a:off x="3499607" y="2400650"/>
              <a:ext cx="1702965" cy="113950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四角形: 角を丸くする 30">
              <a:extLst>
                <a:ext uri="{FF2B5EF4-FFF2-40B4-BE49-F238E27FC236}">
                  <a16:creationId xmlns:a16="http://schemas.microsoft.com/office/drawing/2014/main" id="{0CB6A75E-560E-4124-930D-2B36B266FDCE}"/>
                </a:ext>
              </a:extLst>
            </p:cNvPr>
            <p:cNvSpPr/>
            <p:nvPr/>
          </p:nvSpPr>
          <p:spPr>
            <a:xfrm>
              <a:off x="3498209" y="1988190"/>
              <a:ext cx="1702965" cy="58722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zh-CN" altLang="en-US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原因</a:t>
              </a:r>
              <a:r>
                <a:rPr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B</a:t>
              </a:r>
              <a:r>
                <a:rPr kumimoji="1" lang="en-US" altLang="zh-CN" dirty="0">
                  <a:solidFill>
                    <a:schemeClr val="tx1"/>
                  </a:solidFill>
                  <a:latin typeface="ＭＳ 明朝" panose="02020609040205080304" pitchFamily="49" charset="-128"/>
                  <a:ea typeface="ＭＳ 明朝" panose="02020609040205080304" pitchFamily="49" charset="-128"/>
                </a:rPr>
                <a:t>-1</a:t>
              </a:r>
              <a:endParaRPr kumimoji="1" lang="ja-JP" altLang="en-US" dirty="0">
                <a:solidFill>
                  <a:schemeClr val="tx1"/>
                </a:solidFill>
                <a:latin typeface="ＭＳ 明朝" panose="02020609040205080304" pitchFamily="49" charset="-128"/>
                <a:ea typeface="ＭＳ 明朝" panose="02020609040205080304" pitchFamily="49" charset="-128"/>
              </a:endParaRPr>
            </a:p>
          </p:txBody>
        </p:sp>
      </p:grpSp>
      <p:sp>
        <p:nvSpPr>
          <p:cNvPr id="36" name="楕円 35">
            <a:extLst>
              <a:ext uri="{FF2B5EF4-FFF2-40B4-BE49-F238E27FC236}">
                <a16:creationId xmlns:a16="http://schemas.microsoft.com/office/drawing/2014/main" id="{CCC07832-E0EF-44FA-BF28-4390CDDE841C}"/>
              </a:ext>
            </a:extLst>
          </p:cNvPr>
          <p:cNvSpPr/>
          <p:nvPr/>
        </p:nvSpPr>
        <p:spPr>
          <a:xfrm>
            <a:off x="889233" y="2348917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8B4AB3D1-04D6-422E-957B-94E2CBF6BF66}"/>
              </a:ext>
            </a:extLst>
          </p:cNvPr>
          <p:cNvSpPr/>
          <p:nvPr/>
        </p:nvSpPr>
        <p:spPr>
          <a:xfrm>
            <a:off x="4749567" y="2409038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04B769CB-4EEA-486F-A7B2-D30F6DDFF7FE}"/>
              </a:ext>
            </a:extLst>
          </p:cNvPr>
          <p:cNvSpPr/>
          <p:nvPr/>
        </p:nvSpPr>
        <p:spPr>
          <a:xfrm>
            <a:off x="8333064" y="2427215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ECAE71C7-B9E0-4161-A7F2-0BEAD6651A7D}"/>
              </a:ext>
            </a:extLst>
          </p:cNvPr>
          <p:cNvSpPr/>
          <p:nvPr/>
        </p:nvSpPr>
        <p:spPr>
          <a:xfrm>
            <a:off x="899020" y="4665676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sp>
        <p:nvSpPr>
          <p:cNvPr id="40" name="楕円 39">
            <a:extLst>
              <a:ext uri="{FF2B5EF4-FFF2-40B4-BE49-F238E27FC236}">
                <a16:creationId xmlns:a16="http://schemas.microsoft.com/office/drawing/2014/main" id="{AF0207F5-5A07-4EF9-AD8A-A3FD80F33B47}"/>
              </a:ext>
            </a:extLst>
          </p:cNvPr>
          <p:cNvSpPr/>
          <p:nvPr/>
        </p:nvSpPr>
        <p:spPr>
          <a:xfrm>
            <a:off x="4776132" y="4717408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BC47A45A-5A7F-42A1-85DC-89207640ACA9}"/>
              </a:ext>
            </a:extLst>
          </p:cNvPr>
          <p:cNvSpPr/>
          <p:nvPr/>
        </p:nvSpPr>
        <p:spPr>
          <a:xfrm>
            <a:off x="8342851" y="4743974"/>
            <a:ext cx="771788" cy="771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ＭＳ 明朝" panose="02020609040205080304" pitchFamily="49" charset="-128"/>
                <a:ea typeface="ＭＳ 明朝" panose="02020609040205080304" pitchFamily="49" charset="-128"/>
              </a:rPr>
              <a:t>なぜ</a:t>
            </a:r>
          </a:p>
        </p:txBody>
      </p:sp>
      <p:cxnSp>
        <p:nvCxnSpPr>
          <p:cNvPr id="45" name="コネクタ: カギ線 44">
            <a:extLst>
              <a:ext uri="{FF2B5EF4-FFF2-40B4-BE49-F238E27FC236}">
                <a16:creationId xmlns:a16="http://schemas.microsoft.com/office/drawing/2014/main" id="{D6008A0F-EEE9-4CF8-8996-7C2ABA4CA2BA}"/>
              </a:ext>
            </a:extLst>
          </p:cNvPr>
          <p:cNvCxnSpPr>
            <a:stCxn id="4" idx="1"/>
            <a:endCxn id="36" idx="2"/>
          </p:cNvCxnSpPr>
          <p:nvPr/>
        </p:nvCxnSpPr>
        <p:spPr>
          <a:xfrm rot="10800000" flipH="1" flipV="1">
            <a:off x="360725" y="1082179"/>
            <a:ext cx="528507" cy="1652631"/>
          </a:xfrm>
          <a:prstGeom prst="bentConnector3">
            <a:avLst>
              <a:gd name="adj1" fmla="val -432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コネクタ: カギ線 46">
            <a:extLst>
              <a:ext uri="{FF2B5EF4-FFF2-40B4-BE49-F238E27FC236}">
                <a16:creationId xmlns:a16="http://schemas.microsoft.com/office/drawing/2014/main" id="{6AA3B15C-3ECE-4951-B648-88EDE81AB618}"/>
              </a:ext>
            </a:extLst>
          </p:cNvPr>
          <p:cNvCxnSpPr>
            <a:stCxn id="4" idx="1"/>
            <a:endCxn id="39" idx="2"/>
          </p:cNvCxnSpPr>
          <p:nvPr/>
        </p:nvCxnSpPr>
        <p:spPr>
          <a:xfrm rot="10800000" flipH="1" flipV="1">
            <a:off x="360726" y="1082180"/>
            <a:ext cx="538294" cy="3969390"/>
          </a:xfrm>
          <a:prstGeom prst="bentConnector3">
            <a:avLst>
              <a:gd name="adj1" fmla="val -424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432E2535-B6DA-4BEA-9E11-BA9E0EA3C08F}"/>
              </a:ext>
            </a:extLst>
          </p:cNvPr>
          <p:cNvCxnSpPr>
            <a:stCxn id="36" idx="6"/>
          </p:cNvCxnSpPr>
          <p:nvPr/>
        </p:nvCxnSpPr>
        <p:spPr>
          <a:xfrm>
            <a:off x="1661021" y="2734811"/>
            <a:ext cx="788564" cy="8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15DC18AF-A387-4791-845B-988D98292613}"/>
              </a:ext>
            </a:extLst>
          </p:cNvPr>
          <p:cNvCxnSpPr>
            <a:cxnSpLocks/>
            <a:stCxn id="39" idx="6"/>
          </p:cNvCxnSpPr>
          <p:nvPr/>
        </p:nvCxnSpPr>
        <p:spPr>
          <a:xfrm>
            <a:off x="1670808" y="5051570"/>
            <a:ext cx="8039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>
            <a:extLst>
              <a:ext uri="{FF2B5EF4-FFF2-40B4-BE49-F238E27FC236}">
                <a16:creationId xmlns:a16="http://schemas.microsoft.com/office/drawing/2014/main" id="{129054FD-A33E-47FB-A023-B67FB5436817}"/>
              </a:ext>
            </a:extLst>
          </p:cNvPr>
          <p:cNvCxnSpPr>
            <a:cxnSpLocks/>
            <a:endCxn id="37" idx="2"/>
          </p:cNvCxnSpPr>
          <p:nvPr/>
        </p:nvCxnSpPr>
        <p:spPr>
          <a:xfrm>
            <a:off x="4110606" y="2794932"/>
            <a:ext cx="6389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2C97B5C7-4317-4862-B9FD-54FC4FF8B1D3}"/>
              </a:ext>
            </a:extLst>
          </p:cNvPr>
          <p:cNvCxnSpPr>
            <a:cxnSpLocks/>
          </p:cNvCxnSpPr>
          <p:nvPr/>
        </p:nvCxnSpPr>
        <p:spPr>
          <a:xfrm>
            <a:off x="5521355" y="2796330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3440471D-A9F2-46CD-9776-01F9D21D83B8}"/>
              </a:ext>
            </a:extLst>
          </p:cNvPr>
          <p:cNvCxnSpPr>
            <a:cxnSpLocks/>
          </p:cNvCxnSpPr>
          <p:nvPr/>
        </p:nvCxnSpPr>
        <p:spPr>
          <a:xfrm>
            <a:off x="7762613" y="2814506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84CDDD2-3296-49E5-B26E-7CA5A3C1F1F4}"/>
              </a:ext>
            </a:extLst>
          </p:cNvPr>
          <p:cNvCxnSpPr>
            <a:cxnSpLocks/>
          </p:cNvCxnSpPr>
          <p:nvPr/>
        </p:nvCxnSpPr>
        <p:spPr>
          <a:xfrm>
            <a:off x="9089471" y="2815904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4DFD54AC-6F05-49A4-9991-40D6B87F30C7}"/>
              </a:ext>
            </a:extLst>
          </p:cNvPr>
          <p:cNvCxnSpPr>
            <a:cxnSpLocks/>
          </p:cNvCxnSpPr>
          <p:nvPr/>
        </p:nvCxnSpPr>
        <p:spPr>
          <a:xfrm>
            <a:off x="9082480" y="5132663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89384A55-E9A3-47D7-ACEE-70AB667D9EF5}"/>
              </a:ext>
            </a:extLst>
          </p:cNvPr>
          <p:cNvCxnSpPr>
            <a:cxnSpLocks/>
          </p:cNvCxnSpPr>
          <p:nvPr/>
        </p:nvCxnSpPr>
        <p:spPr>
          <a:xfrm>
            <a:off x="7800362" y="5134060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3736AE38-55F1-4FDC-8878-7E0E9E259CDB}"/>
              </a:ext>
            </a:extLst>
          </p:cNvPr>
          <p:cNvCxnSpPr>
            <a:cxnSpLocks/>
          </p:cNvCxnSpPr>
          <p:nvPr/>
        </p:nvCxnSpPr>
        <p:spPr>
          <a:xfrm>
            <a:off x="5511565" y="5110290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9E991F41-1F51-4782-B580-C0488261C9CC}"/>
              </a:ext>
            </a:extLst>
          </p:cNvPr>
          <p:cNvCxnSpPr>
            <a:cxnSpLocks/>
          </p:cNvCxnSpPr>
          <p:nvPr/>
        </p:nvCxnSpPr>
        <p:spPr>
          <a:xfrm>
            <a:off x="4179113" y="5069742"/>
            <a:ext cx="5774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3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吕文开luclv</dc:creator>
  <cp:lastModifiedBy>吕文开luclv</cp:lastModifiedBy>
  <cp:revision>6</cp:revision>
  <dcterms:created xsi:type="dcterms:W3CDTF">2026-05-11T07:37:21Z</dcterms:created>
  <dcterms:modified xsi:type="dcterms:W3CDTF">2026-05-11T07:48:32Z</dcterms:modified>
</cp:coreProperties>
</file>