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918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4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221795"/>
            <a:ext cx="2308324" cy="461665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3000" b="1" dirty="0" err="1">
                <a:solidFill>
                  <a:srgbClr val="141414"/>
                </a:solidFill>
                <a:latin typeface="Yu Gothic"/>
              </a:rPr>
              <a:t>課題・解決策</a:t>
            </a:r>
            <a:endParaRPr sz="3000" b="1" dirty="0">
              <a:solidFill>
                <a:srgbClr val="141414"/>
              </a:solidFill>
              <a:latin typeface="Yu Gothic"/>
            </a:endParaRPr>
          </a:p>
        </p:txBody>
      </p:sp>
      <p:cxnSp>
        <p:nvCxnSpPr>
          <p:cNvPr id="3" name="Connector 2"/>
          <p:cNvCxnSpPr/>
          <p:nvPr/>
        </p:nvCxnSpPr>
        <p:spPr>
          <a:xfrm>
            <a:off x="502920" y="960120"/>
            <a:ext cx="11183112" cy="0"/>
          </a:xfrm>
          <a:prstGeom prst="line">
            <a:avLst/>
          </a:prstGeom>
          <a:ln w="10160">
            <a:solidFill>
              <a:srgbClr val="C3C3C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502920" y="1508760"/>
            <a:ext cx="3493008" cy="1874519"/>
          </a:xfrm>
          <a:prstGeom prst="roundRect">
            <a:avLst/>
          </a:prstGeom>
          <a:solidFill>
            <a:srgbClr val="FFFFFF"/>
          </a:solidFill>
          <a:ln w="10795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02920" y="1508760"/>
            <a:ext cx="3493008" cy="566928"/>
          </a:xfrm>
          <a:prstGeom prst="rect">
            <a:avLst/>
          </a:prstGeom>
          <a:solidFill>
            <a:srgbClr val="EEEEEE"/>
          </a:solidFill>
          <a:ln w="7620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722376" y="1618488"/>
            <a:ext cx="475488" cy="475488"/>
          </a:xfrm>
          <a:prstGeom prst="ellipse">
            <a:avLst/>
          </a:prstGeom>
          <a:solidFill>
            <a:srgbClr val="2D2D2D"/>
          </a:solidFill>
          <a:ln w="12700">
            <a:solidFill>
              <a:srgbClr val="2D2D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1645919"/>
            <a:ext cx="91440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2D2D2D"/>
                </a:solidFill>
                <a:latin typeface="Yu Gothic"/>
              </a:rPr>
              <a:t>課題</a:t>
            </a:r>
          </a:p>
        </p:txBody>
      </p:sp>
      <p:sp>
        <p:nvSpPr>
          <p:cNvPr id="8" name="Oval 7"/>
          <p:cNvSpPr/>
          <p:nvPr/>
        </p:nvSpPr>
        <p:spPr>
          <a:xfrm>
            <a:off x="704088" y="2468880"/>
            <a:ext cx="713232" cy="713232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877824" y="2852928"/>
            <a:ext cx="73152" cy="109728"/>
          </a:xfrm>
          <a:prstGeom prst="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996695" y="2779776"/>
            <a:ext cx="73152" cy="182880"/>
          </a:xfrm>
          <a:prstGeom prst="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115568" y="2670048"/>
            <a:ext cx="73152" cy="292608"/>
          </a:xfrm>
          <a:prstGeom prst="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2" name="Connector 11"/>
          <p:cNvCxnSpPr/>
          <p:nvPr/>
        </p:nvCxnSpPr>
        <p:spPr>
          <a:xfrm flipV="1">
            <a:off x="868680" y="2688336"/>
            <a:ext cx="347472" cy="237744"/>
          </a:xfrm>
          <a:prstGeom prst="line">
            <a:avLst/>
          </a:prstGeom>
          <a:ln w="1651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46504" y="253288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rPr dirty="0"/>
              <a:t>・</a:t>
            </a:r>
            <a:r>
              <a:rPr dirty="0" err="1"/>
              <a:t>ここに課題の要点を入力します</a:t>
            </a:r>
            <a:endParaRPr dirty="0"/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rPr dirty="0"/>
              <a:t>・</a:t>
            </a:r>
            <a:r>
              <a:rPr dirty="0" err="1"/>
              <a:t>背景や原因を簡潔に記載します</a:t>
            </a:r>
            <a:endParaRPr dirty="0"/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rPr dirty="0"/>
              <a:t>・</a:t>
            </a:r>
            <a:r>
              <a:rPr dirty="0" err="1"/>
              <a:t>定量データがあれば記載します</a:t>
            </a:r>
            <a:endParaRPr dirty="0"/>
          </a:p>
        </p:txBody>
      </p:sp>
      <p:cxnSp>
        <p:nvCxnSpPr>
          <p:cNvPr id="14" name="Connector 13"/>
          <p:cNvCxnSpPr/>
          <p:nvPr/>
        </p:nvCxnSpPr>
        <p:spPr>
          <a:xfrm>
            <a:off x="2249424" y="3456432"/>
            <a:ext cx="0" cy="448055"/>
          </a:xfrm>
          <a:prstGeom prst="line">
            <a:avLst/>
          </a:prstGeom>
          <a:ln w="1905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02920" y="4160520"/>
            <a:ext cx="3493008" cy="1993392"/>
          </a:xfrm>
          <a:prstGeom prst="roundRect">
            <a:avLst/>
          </a:prstGeom>
          <a:solidFill>
            <a:srgbClr val="FFFFFF"/>
          </a:solidFill>
          <a:ln w="12065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502920" y="4160520"/>
            <a:ext cx="3493008" cy="566928"/>
          </a:xfrm>
          <a:prstGeom prst="rect">
            <a:avLst/>
          </a:prstGeom>
          <a:solidFill>
            <a:srgbClr val="D0000A"/>
          </a:solidFill>
          <a:ln w="762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22376" y="4251959"/>
            <a:ext cx="438912" cy="438912"/>
          </a:xfrm>
          <a:prstGeom prst="ellipse">
            <a:avLst/>
          </a:prstGeom>
          <a:solidFill>
            <a:srgbClr val="D0000A"/>
          </a:solidFill>
          <a:ln w="1651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297680"/>
            <a:ext cx="109728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Yu Gothic"/>
              </a:rPr>
              <a:t>解決策</a:t>
            </a:r>
          </a:p>
        </p:txBody>
      </p:sp>
      <p:sp>
        <p:nvSpPr>
          <p:cNvPr id="19" name="Oval 18"/>
          <p:cNvSpPr/>
          <p:nvPr/>
        </p:nvSpPr>
        <p:spPr>
          <a:xfrm>
            <a:off x="704088" y="5120640"/>
            <a:ext cx="713232" cy="713232"/>
          </a:xfrm>
          <a:prstGeom prst="ellipse">
            <a:avLst/>
          </a:prstGeom>
          <a:solidFill>
            <a:srgbClr val="FFEB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932688" y="5321807"/>
            <a:ext cx="256032" cy="274320"/>
          </a:xfrm>
          <a:prstGeom prst="ellipse">
            <a:avLst/>
          </a:prstGeom>
          <a:noFill/>
          <a:ln w="2159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1005840" y="5577840"/>
            <a:ext cx="109728" cy="64008"/>
          </a:xfrm>
          <a:prstGeom prst="rect">
            <a:avLst/>
          </a:prstGeom>
          <a:solidFill>
            <a:srgbClr val="D000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22" name="Connector 21"/>
          <p:cNvCxnSpPr/>
          <p:nvPr/>
        </p:nvCxnSpPr>
        <p:spPr>
          <a:xfrm flipH="1">
            <a:off x="758952" y="5422392"/>
            <a:ext cx="91440" cy="0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 22"/>
          <p:cNvCxnSpPr/>
          <p:nvPr/>
        </p:nvCxnSpPr>
        <p:spPr>
          <a:xfrm>
            <a:off x="1271016" y="5422392"/>
            <a:ext cx="91440" cy="0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 flipH="1" flipV="1">
            <a:off x="841248" y="5212079"/>
            <a:ext cx="64008" cy="73152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 flipV="1">
            <a:off x="1216152" y="5212079"/>
            <a:ext cx="64008" cy="73152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 flipV="1">
            <a:off x="1060704" y="5138927"/>
            <a:ext cx="0" cy="82297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46504" y="518464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・解決策の要点を入力します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・具体的なアプローチを記載します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・期待される効果を記載します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288536" y="1508760"/>
            <a:ext cx="3493008" cy="1874519"/>
          </a:xfrm>
          <a:prstGeom prst="roundRect">
            <a:avLst/>
          </a:prstGeom>
          <a:solidFill>
            <a:srgbClr val="FFFFFF"/>
          </a:solidFill>
          <a:ln w="10795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4288536" y="1508760"/>
            <a:ext cx="3493008" cy="566928"/>
          </a:xfrm>
          <a:prstGeom prst="rect">
            <a:avLst/>
          </a:prstGeom>
          <a:solidFill>
            <a:srgbClr val="EEEEEE"/>
          </a:solidFill>
          <a:ln w="7620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4507992" y="1618488"/>
            <a:ext cx="475488" cy="475488"/>
          </a:xfrm>
          <a:prstGeom prst="ellipse">
            <a:avLst/>
          </a:prstGeom>
          <a:solidFill>
            <a:srgbClr val="2D2D2D"/>
          </a:solidFill>
          <a:ln w="12700">
            <a:solidFill>
              <a:srgbClr val="2D2D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57216" y="1645919"/>
            <a:ext cx="91440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2D2D2D"/>
                </a:solidFill>
                <a:latin typeface="Yu Gothic"/>
              </a:rPr>
              <a:t>課題</a:t>
            </a:r>
          </a:p>
        </p:txBody>
      </p:sp>
      <p:sp>
        <p:nvSpPr>
          <p:cNvPr id="32" name="Oval 31"/>
          <p:cNvSpPr/>
          <p:nvPr/>
        </p:nvSpPr>
        <p:spPr>
          <a:xfrm>
            <a:off x="4489704" y="2468880"/>
            <a:ext cx="713232" cy="713232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4700016" y="2624328"/>
            <a:ext cx="292608" cy="411480"/>
          </a:xfrm>
          <a:prstGeom prst="roundRect">
            <a:avLst/>
          </a:prstGeom>
          <a:noFill/>
          <a:ln w="17780">
            <a:solidFill>
              <a:srgbClr val="2D2D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4791456" y="2569464"/>
            <a:ext cx="109728" cy="82296"/>
          </a:xfrm>
          <a:prstGeom prst="roundRect">
            <a:avLst/>
          </a:prstGeom>
          <a:solidFill>
            <a:srgbClr val="2D2D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745736" y="2697480"/>
            <a:ext cx="73152" cy="64008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800" b="1">
                <a:solidFill>
                  <a:srgbClr val="2D2D2D"/>
                </a:solidFill>
                <a:latin typeface="Yu Gothic"/>
              </a:rPr>
              <a:t>✓</a:t>
            </a:r>
          </a:p>
        </p:txBody>
      </p:sp>
      <p:cxnSp>
        <p:nvCxnSpPr>
          <p:cNvPr id="36" name="Connector 35"/>
          <p:cNvCxnSpPr/>
          <p:nvPr/>
        </p:nvCxnSpPr>
        <p:spPr>
          <a:xfrm>
            <a:off x="4837176" y="2729484"/>
            <a:ext cx="109728" cy="0"/>
          </a:xfrm>
          <a:prstGeom prst="line">
            <a:avLst/>
          </a:prstGeom>
          <a:ln w="1270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45736" y="2807208"/>
            <a:ext cx="73152" cy="64008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800" b="1">
                <a:solidFill>
                  <a:srgbClr val="2D2D2D"/>
                </a:solidFill>
                <a:latin typeface="Yu Gothic"/>
              </a:rPr>
              <a:t>✓</a:t>
            </a:r>
          </a:p>
        </p:txBody>
      </p:sp>
      <p:cxnSp>
        <p:nvCxnSpPr>
          <p:cNvPr id="38" name="Connector 37"/>
          <p:cNvCxnSpPr/>
          <p:nvPr/>
        </p:nvCxnSpPr>
        <p:spPr>
          <a:xfrm>
            <a:off x="4837176" y="2839212"/>
            <a:ext cx="109728" cy="0"/>
          </a:xfrm>
          <a:prstGeom prst="line">
            <a:avLst/>
          </a:prstGeom>
          <a:ln w="1270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745736" y="2916936"/>
            <a:ext cx="73152" cy="64008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800" b="1">
                <a:solidFill>
                  <a:srgbClr val="2D2D2D"/>
                </a:solidFill>
                <a:latin typeface="Yu Gothic"/>
              </a:rPr>
              <a:t>✓</a:t>
            </a:r>
          </a:p>
        </p:txBody>
      </p:sp>
      <p:cxnSp>
        <p:nvCxnSpPr>
          <p:cNvPr id="40" name="Connector 39"/>
          <p:cNvCxnSpPr/>
          <p:nvPr/>
        </p:nvCxnSpPr>
        <p:spPr>
          <a:xfrm>
            <a:off x="4837176" y="2948940"/>
            <a:ext cx="109728" cy="0"/>
          </a:xfrm>
          <a:prstGeom prst="line">
            <a:avLst/>
          </a:prstGeom>
          <a:ln w="1270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32120" y="253288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・ここに課題の要点を入力します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・背景や原因を簡潔に記載します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・定量データがあれば記載します</a:t>
            </a:r>
          </a:p>
        </p:txBody>
      </p:sp>
      <p:cxnSp>
        <p:nvCxnSpPr>
          <p:cNvPr id="42" name="Connector 41"/>
          <p:cNvCxnSpPr/>
          <p:nvPr/>
        </p:nvCxnSpPr>
        <p:spPr>
          <a:xfrm>
            <a:off x="6035040" y="3456432"/>
            <a:ext cx="0" cy="448055"/>
          </a:xfrm>
          <a:prstGeom prst="line">
            <a:avLst/>
          </a:prstGeom>
          <a:ln w="1905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4288536" y="4160520"/>
            <a:ext cx="3493008" cy="1993392"/>
          </a:xfrm>
          <a:prstGeom prst="roundRect">
            <a:avLst/>
          </a:prstGeom>
          <a:solidFill>
            <a:srgbClr val="FFFFFF"/>
          </a:solidFill>
          <a:ln w="12065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Rectangle 43"/>
          <p:cNvSpPr/>
          <p:nvPr/>
        </p:nvSpPr>
        <p:spPr>
          <a:xfrm>
            <a:off x="4288536" y="4160520"/>
            <a:ext cx="3493008" cy="566928"/>
          </a:xfrm>
          <a:prstGeom prst="rect">
            <a:avLst/>
          </a:prstGeom>
          <a:solidFill>
            <a:srgbClr val="D0000A"/>
          </a:solidFill>
          <a:ln w="762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4507992" y="4251959"/>
            <a:ext cx="438912" cy="438912"/>
          </a:xfrm>
          <a:prstGeom prst="ellipse">
            <a:avLst/>
          </a:prstGeom>
          <a:solidFill>
            <a:srgbClr val="D0000A"/>
          </a:solidFill>
          <a:ln w="1651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57216" y="4297680"/>
            <a:ext cx="109728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Yu Gothic"/>
              </a:rPr>
              <a:t>解決策</a:t>
            </a:r>
          </a:p>
        </p:txBody>
      </p:sp>
      <p:sp>
        <p:nvSpPr>
          <p:cNvPr id="47" name="Oval 46"/>
          <p:cNvSpPr/>
          <p:nvPr/>
        </p:nvSpPr>
        <p:spPr>
          <a:xfrm>
            <a:off x="4489704" y="5120640"/>
            <a:ext cx="713232" cy="713232"/>
          </a:xfrm>
          <a:prstGeom prst="ellipse">
            <a:avLst/>
          </a:prstGeom>
          <a:solidFill>
            <a:srgbClr val="FFEB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4626864" y="5257800"/>
            <a:ext cx="438912" cy="438912"/>
          </a:xfrm>
          <a:prstGeom prst="ellipse">
            <a:avLst/>
          </a:prstGeom>
          <a:noFill/>
          <a:ln w="1905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4704588" y="5335524"/>
            <a:ext cx="283464" cy="283464"/>
          </a:xfrm>
          <a:prstGeom prst="ellipse">
            <a:avLst/>
          </a:prstGeom>
          <a:noFill/>
          <a:ln w="1651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4782312" y="5413248"/>
            <a:ext cx="128016" cy="128016"/>
          </a:xfrm>
          <a:prstGeom prst="ellipse">
            <a:avLst/>
          </a:prstGeom>
          <a:noFill/>
          <a:ln w="1270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51" name="Connector 50"/>
          <p:cNvCxnSpPr/>
          <p:nvPr/>
        </p:nvCxnSpPr>
        <p:spPr>
          <a:xfrm flipV="1">
            <a:off x="4882896" y="5230368"/>
            <a:ext cx="201168" cy="201168"/>
          </a:xfrm>
          <a:prstGeom prst="line">
            <a:avLst/>
          </a:prstGeom>
          <a:ln w="1905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532120" y="518464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・解決策の要点を入力します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・具体的なアプローチを記載します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・期待される効果を記載します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8074152" y="1508760"/>
            <a:ext cx="3493008" cy="1874519"/>
          </a:xfrm>
          <a:prstGeom prst="roundRect">
            <a:avLst/>
          </a:prstGeom>
          <a:solidFill>
            <a:srgbClr val="FFFFFF"/>
          </a:solidFill>
          <a:ln w="10795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Rectangle 53"/>
          <p:cNvSpPr/>
          <p:nvPr/>
        </p:nvSpPr>
        <p:spPr>
          <a:xfrm>
            <a:off x="8074152" y="1508760"/>
            <a:ext cx="3493008" cy="566928"/>
          </a:xfrm>
          <a:prstGeom prst="rect">
            <a:avLst/>
          </a:prstGeom>
          <a:solidFill>
            <a:srgbClr val="EEEEEE"/>
          </a:solidFill>
          <a:ln w="7620">
            <a:solidFill>
              <a:srgbClr val="C3C3C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8293608" y="1618488"/>
            <a:ext cx="475488" cy="475488"/>
          </a:xfrm>
          <a:prstGeom prst="ellipse">
            <a:avLst/>
          </a:prstGeom>
          <a:solidFill>
            <a:srgbClr val="2D2D2D"/>
          </a:solidFill>
          <a:ln w="12700">
            <a:solidFill>
              <a:srgbClr val="2D2D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942832" y="1645919"/>
            <a:ext cx="91440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2D2D2D"/>
                </a:solidFill>
                <a:latin typeface="Yu Gothic"/>
              </a:rPr>
              <a:t>課題</a:t>
            </a:r>
          </a:p>
        </p:txBody>
      </p:sp>
      <p:sp>
        <p:nvSpPr>
          <p:cNvPr id="57" name="Oval 56"/>
          <p:cNvSpPr/>
          <p:nvPr/>
        </p:nvSpPr>
        <p:spPr>
          <a:xfrm>
            <a:off x="8275320" y="2468880"/>
            <a:ext cx="713232" cy="713232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Isosceles Triangle 57"/>
          <p:cNvSpPr/>
          <p:nvPr/>
        </p:nvSpPr>
        <p:spPr>
          <a:xfrm>
            <a:off x="8439912" y="2633472"/>
            <a:ext cx="402336" cy="384048"/>
          </a:xfrm>
          <a:prstGeom prst="triangle">
            <a:avLst/>
          </a:prstGeom>
          <a:noFill/>
          <a:ln w="19050">
            <a:solidFill>
              <a:srgbClr val="2D2D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8586216" y="2724912"/>
            <a:ext cx="109728" cy="18288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600" b="1">
                <a:solidFill>
                  <a:srgbClr val="2D2D2D"/>
                </a:solidFill>
                <a:latin typeface="Yu Gothic"/>
              </a:rPr>
              <a:t>!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317736" y="253288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・ここに課題の要点を入力します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・背景や原因を簡潔に記載します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・定量データがあれば記載します</a:t>
            </a:r>
          </a:p>
        </p:txBody>
      </p:sp>
      <p:cxnSp>
        <p:nvCxnSpPr>
          <p:cNvPr id="61" name="Connector 60"/>
          <p:cNvCxnSpPr/>
          <p:nvPr/>
        </p:nvCxnSpPr>
        <p:spPr>
          <a:xfrm>
            <a:off x="9820656" y="3456432"/>
            <a:ext cx="0" cy="448055"/>
          </a:xfrm>
          <a:prstGeom prst="line">
            <a:avLst/>
          </a:prstGeom>
          <a:ln w="19050">
            <a:solidFill>
              <a:srgbClr val="2D2D2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8074152" y="4160520"/>
            <a:ext cx="3493008" cy="1993392"/>
          </a:xfrm>
          <a:prstGeom prst="roundRect">
            <a:avLst/>
          </a:prstGeom>
          <a:solidFill>
            <a:srgbClr val="FFFFFF"/>
          </a:solidFill>
          <a:ln w="12065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Rectangle 62"/>
          <p:cNvSpPr/>
          <p:nvPr/>
        </p:nvSpPr>
        <p:spPr>
          <a:xfrm>
            <a:off x="8074152" y="4160520"/>
            <a:ext cx="3493008" cy="566928"/>
          </a:xfrm>
          <a:prstGeom prst="rect">
            <a:avLst/>
          </a:prstGeom>
          <a:solidFill>
            <a:srgbClr val="D0000A"/>
          </a:solidFill>
          <a:ln w="7620">
            <a:solidFill>
              <a:srgbClr val="D000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8293608" y="4251959"/>
            <a:ext cx="438912" cy="438912"/>
          </a:xfrm>
          <a:prstGeom prst="ellipse">
            <a:avLst/>
          </a:prstGeom>
          <a:solidFill>
            <a:srgbClr val="D0000A"/>
          </a:solidFill>
          <a:ln w="1651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5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942832" y="4297680"/>
            <a:ext cx="1097280" cy="32004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Yu Gothic"/>
              </a:rPr>
              <a:t>解決策</a:t>
            </a:r>
          </a:p>
        </p:txBody>
      </p:sp>
      <p:sp>
        <p:nvSpPr>
          <p:cNvPr id="66" name="Oval 65"/>
          <p:cNvSpPr/>
          <p:nvPr/>
        </p:nvSpPr>
        <p:spPr>
          <a:xfrm>
            <a:off x="8275320" y="5120640"/>
            <a:ext cx="713232" cy="713232"/>
          </a:xfrm>
          <a:prstGeom prst="ellipse">
            <a:avLst/>
          </a:prstGeom>
          <a:solidFill>
            <a:srgbClr val="FFEB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Rectangle 66"/>
          <p:cNvSpPr/>
          <p:nvPr/>
        </p:nvSpPr>
        <p:spPr>
          <a:xfrm>
            <a:off x="8485632" y="5513832"/>
            <a:ext cx="91440" cy="118872"/>
          </a:xfrm>
          <a:prstGeom prst="rect">
            <a:avLst/>
          </a:prstGeom>
          <a:solidFill>
            <a:srgbClr val="D000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ectangle 67"/>
          <p:cNvSpPr/>
          <p:nvPr/>
        </p:nvSpPr>
        <p:spPr>
          <a:xfrm>
            <a:off x="8622792" y="5431536"/>
            <a:ext cx="91440" cy="201168"/>
          </a:xfrm>
          <a:prstGeom prst="rect">
            <a:avLst/>
          </a:prstGeom>
          <a:solidFill>
            <a:srgbClr val="D000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Rectangle 68"/>
          <p:cNvSpPr/>
          <p:nvPr/>
        </p:nvSpPr>
        <p:spPr>
          <a:xfrm>
            <a:off x="8759952" y="5321808"/>
            <a:ext cx="91440" cy="310896"/>
          </a:xfrm>
          <a:prstGeom prst="rect">
            <a:avLst/>
          </a:prstGeom>
          <a:solidFill>
            <a:srgbClr val="D000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70" name="Connector 69"/>
          <p:cNvCxnSpPr/>
          <p:nvPr/>
        </p:nvCxnSpPr>
        <p:spPr>
          <a:xfrm flipV="1">
            <a:off x="8503920" y="5294376"/>
            <a:ext cx="329184" cy="237744"/>
          </a:xfrm>
          <a:prstGeom prst="line">
            <a:avLst/>
          </a:prstGeom>
          <a:ln w="17780">
            <a:solidFill>
              <a:srgbClr val="D000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9317736" y="5184648"/>
            <a:ext cx="2048255" cy="86868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・解決策の要点を入力します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・具体的なアプローチを記載します</a:t>
            </a:r>
          </a:p>
          <a:p>
            <a:pPr algn="l">
              <a:spcAft>
                <a:spcPts val="800"/>
              </a:spcAft>
              <a:defRPr sz="1019">
                <a:solidFill>
                  <a:srgbClr val="141414"/>
                </a:solidFill>
                <a:latin typeface="Yu Gothic"/>
              </a:defRPr>
            </a:pPr>
            <a:r>
              <a:t>・期待される効果を記載します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012680" y="6473952"/>
            <a:ext cx="1645920" cy="14630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r"/>
            <a:r>
              <a:rPr sz="650" b="0" dirty="0">
                <a:solidFill>
                  <a:srgbClr val="787878"/>
                </a:solidFill>
                <a:latin typeface="Yu Gothic"/>
              </a:rPr>
              <a:t>CONFIDENTIAL / YYYY.MM.DD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ワイド画面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現状・課題・解決策 3カラムPPTテンプレート</dc:title>
  <dc:subject>Editable PowerPoint template</dc:subject>
  <dc:creator>OpenAI</dc:creator>
  <cp:keywords/>
  <dc:description>generated using python-pptx</dc:description>
  <cp:lastModifiedBy>吕文开luclv</cp:lastModifiedBy>
  <cp:revision>2</cp:revision>
  <dcterms:created xsi:type="dcterms:W3CDTF">2013-01-27T09:14:16Z</dcterms:created>
  <dcterms:modified xsi:type="dcterms:W3CDTF">2026-05-11T08:27:47Z</dcterms:modified>
  <cp:category/>
</cp:coreProperties>
</file>