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12192000"/>
  <p:notesSz cx="6858000" cy="9144000"/>
  <p:embeddedFontLst>
    <p:embeddedFont>
      <p:font typeface="Plus Jakarta Sans ExtraBold"/>
      <p:bold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PlusJakartaSansExtraBold-bold.fntdata"/><Relationship Id="rId10" Type="http://schemas.openxmlformats.org/officeDocument/2006/relationships/slide" Target="slides/slide5.xml"/><Relationship Id="rId12" Type="http://schemas.openxmlformats.org/officeDocument/2006/relationships/font" Target="fonts/PlusJakartaSansExtraBold-boldItalic.fnt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7.png"/><Relationship Id="rId4" Type="http://schemas.openxmlformats.org/officeDocument/2006/relationships/image" Target="../media/image12.png"/><Relationship Id="rId5" Type="http://schemas.openxmlformats.org/officeDocument/2006/relationships/image" Target="../media/image9.png"/><Relationship Id="rId6" Type="http://schemas.openxmlformats.org/officeDocument/2006/relationships/image" Target="../media/image5.png"/><Relationship Id="rId7" Type="http://schemas.openxmlformats.org/officeDocument/2006/relationships/image" Target="../media/image2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Relationship Id="rId4" Type="http://schemas.openxmlformats.org/officeDocument/2006/relationships/image" Target="../media/image19.png"/><Relationship Id="rId5" Type="http://schemas.openxmlformats.org/officeDocument/2006/relationships/image" Target="../media/image4.png"/><Relationship Id="rId6" Type="http://schemas.openxmlformats.org/officeDocument/2006/relationships/image" Target="../media/image6.png"/><Relationship Id="rId7" Type="http://schemas.openxmlformats.org/officeDocument/2006/relationships/image" Target="../media/image2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0.png"/><Relationship Id="rId6" Type="http://schemas.openxmlformats.org/officeDocument/2006/relationships/image" Target="../media/image13.png"/><Relationship Id="rId7" Type="http://schemas.openxmlformats.org/officeDocument/2006/relationships/image" Target="../media/image26.png"/><Relationship Id="rId8" Type="http://schemas.openxmlformats.org/officeDocument/2006/relationships/image" Target="../media/image1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8.png"/><Relationship Id="rId4" Type="http://schemas.openxmlformats.org/officeDocument/2006/relationships/image" Target="../media/image25.png"/><Relationship Id="rId5" Type="http://schemas.openxmlformats.org/officeDocument/2006/relationships/image" Target="../media/image21.png"/><Relationship Id="rId6" Type="http://schemas.openxmlformats.org/officeDocument/2006/relationships/image" Target="../media/image8.png"/><Relationship Id="rId7" Type="http://schemas.openxmlformats.org/officeDocument/2006/relationships/image" Target="../media/image23.png"/><Relationship Id="rId8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9FAFB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84" name="Google Shape;84;p13"/>
          <p:cNvPicPr preferRelativeResize="0"/>
          <p:nvPr/>
        </p:nvPicPr>
        <p:blipFill rotWithShape="1">
          <a:blip r:embed="rId3">
            <a:alphaModFix/>
          </a:blip>
          <a:srcRect b="265460" l="0" r="0" t="-265460"/>
          <a:stretch/>
        </p:blipFill>
        <p:spPr>
          <a:xfrm>
            <a:off x="4586733" y="3698527"/>
            <a:ext cx="3018532" cy="39052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/>
          <p:nvPr/>
        </p:nvSpPr>
        <p:spPr>
          <a:xfrm>
            <a:off x="95250" y="6891337"/>
            <a:ext cx="120015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64748B"/>
                </a:solidFill>
                <a:latin typeface="Times"/>
                <a:ea typeface="Times"/>
                <a:cs typeface="Times"/>
                <a:sym typeface="Times"/>
              </a:rPr>
              <a:t>Navy Blue Wave Lines • Calm, Corporate, Modern</a:t>
            </a:r>
            <a:endParaRPr/>
          </a:p>
        </p:txBody>
      </p:sp>
      <p:sp>
        <p:nvSpPr>
          <p:cNvPr id="86" name="Google Shape;86;p13"/>
          <p:cNvSpPr txBox="1"/>
          <p:nvPr/>
        </p:nvSpPr>
        <p:spPr>
          <a:xfrm>
            <a:off x="95250" y="6891337"/>
            <a:ext cx="120015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64748B"/>
                </a:solidFill>
                <a:latin typeface="Times"/>
                <a:ea typeface="Times"/>
                <a:cs typeface="Times"/>
                <a:sym typeface="Times"/>
              </a:rPr>
              <a:t>Terracotta Organic Contours • Warm, Editorial, Human-Centered</a:t>
            </a:r>
            <a:endParaRPr/>
          </a:p>
        </p:txBody>
      </p:sp>
      <p:sp>
        <p:nvSpPr>
          <p:cNvPr id="87" name="Google Shape;87;p13"/>
          <p:cNvSpPr txBox="1"/>
          <p:nvPr/>
        </p:nvSpPr>
        <p:spPr>
          <a:xfrm>
            <a:off x="95250" y="6891337"/>
            <a:ext cx="120015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64748B"/>
                </a:solidFill>
                <a:latin typeface="Times"/>
                <a:ea typeface="Times"/>
                <a:cs typeface="Times"/>
                <a:sym typeface="Times"/>
              </a:rPr>
              <a:t>Forest Green Botanical • Natural, Elegant, Sustainable</a:t>
            </a:r>
            <a:endParaRPr/>
          </a:p>
        </p:txBody>
      </p:sp>
      <p:sp>
        <p:nvSpPr>
          <p:cNvPr id="88" name="Google Shape;88;p13"/>
          <p:cNvSpPr txBox="1"/>
          <p:nvPr/>
        </p:nvSpPr>
        <p:spPr>
          <a:xfrm>
            <a:off x="95250" y="6891337"/>
            <a:ext cx="120015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64748B"/>
                </a:solidFill>
                <a:latin typeface="Times"/>
                <a:ea typeface="Times"/>
                <a:cs typeface="Times"/>
                <a:sym typeface="Times"/>
              </a:rPr>
              <a:t>Purple Geometric Orbit • Modern, Analytical, Tech-Inspired</a:t>
            </a:r>
            <a:endParaRPr/>
          </a:p>
        </p:txBody>
      </p:sp>
      <p:pic>
        <p:nvPicPr>
          <p:cNvPr descr="image.png" id="89" name="Google Shape;89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5250" y="33337"/>
            <a:ext cx="1163538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0" name="Google Shape;90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-874350" y="-393400"/>
            <a:ext cx="4286250" cy="4286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91" name="Google Shape;91;p1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382000" y="3048000"/>
            <a:ext cx="5238750" cy="523875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3"/>
          <p:cNvSpPr txBox="1"/>
          <p:nvPr/>
        </p:nvSpPr>
        <p:spPr>
          <a:xfrm>
            <a:off x="2952950" y="2768947"/>
            <a:ext cx="62862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solidFill>
                  <a:srgbClr val="111827"/>
                </a:solidFill>
                <a:latin typeface="Plus Jakarta Sans ExtraBold"/>
                <a:ea typeface="Plus Jakarta Sans ExtraBold"/>
                <a:cs typeface="Plus Jakarta Sans ExtraBold"/>
                <a:sym typeface="Plus Jakarta Sans ExtraBold"/>
              </a:rPr>
              <a:t>Type Your Title Here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8FAFC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97" name="Google Shape;97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18049" y="3698527"/>
            <a:ext cx="4355901" cy="39052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4"/>
          <p:cNvSpPr txBox="1"/>
          <p:nvPr/>
        </p:nvSpPr>
        <p:spPr>
          <a:xfrm>
            <a:off x="95250" y="6891337"/>
            <a:ext cx="120015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64748B"/>
                </a:solidFill>
                <a:latin typeface="Times"/>
                <a:ea typeface="Times"/>
                <a:cs typeface="Times"/>
                <a:sym typeface="Times"/>
              </a:rPr>
              <a:t>Terracotta Organic Contours • Warm, Editorial, Human-Centered</a:t>
            </a:r>
            <a:endParaRPr/>
          </a:p>
        </p:txBody>
      </p:sp>
      <p:sp>
        <p:nvSpPr>
          <p:cNvPr id="99" name="Google Shape;99;p14"/>
          <p:cNvSpPr txBox="1"/>
          <p:nvPr/>
        </p:nvSpPr>
        <p:spPr>
          <a:xfrm>
            <a:off x="95250" y="6891337"/>
            <a:ext cx="120015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64748B"/>
                </a:solidFill>
                <a:latin typeface="Times"/>
                <a:ea typeface="Times"/>
                <a:cs typeface="Times"/>
                <a:sym typeface="Times"/>
              </a:rPr>
              <a:t>Forest Green Botanical • Natural, Elegant, Sustainable</a:t>
            </a:r>
            <a:endParaRPr/>
          </a:p>
        </p:txBody>
      </p:sp>
      <p:sp>
        <p:nvSpPr>
          <p:cNvPr id="100" name="Google Shape;100;p14"/>
          <p:cNvSpPr txBox="1"/>
          <p:nvPr/>
        </p:nvSpPr>
        <p:spPr>
          <a:xfrm>
            <a:off x="95250" y="6891337"/>
            <a:ext cx="120015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64748B"/>
                </a:solidFill>
                <a:latin typeface="Times"/>
                <a:ea typeface="Times"/>
                <a:cs typeface="Times"/>
                <a:sym typeface="Times"/>
              </a:rPr>
              <a:t>Purple Geometric Orbit • Modern, Analytical, Tech-Inspired</a:t>
            </a:r>
            <a:endParaRPr/>
          </a:p>
        </p:txBody>
      </p:sp>
      <p:pic>
        <p:nvPicPr>
          <p:cNvPr descr="image.png" id="101" name="Google Shape;101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5250" y="33337"/>
            <a:ext cx="1163538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02" name="Google Shape;102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5250" y="33337"/>
            <a:ext cx="1182588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03" name="Google Shape;103;p14"/>
          <p:cNvPicPr preferRelativeResize="0"/>
          <p:nvPr/>
        </p:nvPicPr>
        <p:blipFill rotWithShape="1">
          <a:blip r:embed="rId6">
            <a:alphaModFix/>
          </a:blip>
          <a:srcRect b="25120" l="4600" r="-4600" t="-25120"/>
          <a:stretch/>
        </p:blipFill>
        <p:spPr>
          <a:xfrm>
            <a:off x="0" y="0"/>
            <a:ext cx="3810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04" name="Google Shape;104;p1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8382000" y="0"/>
            <a:ext cx="3810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4"/>
          <p:cNvSpPr txBox="1"/>
          <p:nvPr/>
        </p:nvSpPr>
        <p:spPr>
          <a:xfrm>
            <a:off x="2609950" y="2768948"/>
            <a:ext cx="69720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solidFill>
                  <a:srgbClr val="111827"/>
                </a:solidFill>
                <a:latin typeface="Plus Jakarta Sans ExtraBold"/>
                <a:ea typeface="Plus Jakarta Sans ExtraBold"/>
                <a:cs typeface="Plus Jakarta Sans ExtraBold"/>
                <a:sym typeface="Plus Jakarta Sans ExtraBold"/>
              </a:rPr>
              <a:t>Type Your Title Here</a:t>
            </a:r>
            <a:endParaRPr sz="4800">
              <a:solidFill>
                <a:srgbClr val="0F172A"/>
              </a:solidFill>
              <a:latin typeface="Plus Jakarta Sans ExtraBold"/>
              <a:ea typeface="Plus Jakarta Sans ExtraBold"/>
              <a:cs typeface="Plus Jakarta Sans ExtraBold"/>
              <a:sym typeface="Plus Jakarta Sans ExtraBo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DFAF6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10" name="Google Shape;11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65290" y="3698527"/>
            <a:ext cx="3261419" cy="390525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5"/>
          <p:cNvSpPr txBox="1"/>
          <p:nvPr/>
        </p:nvSpPr>
        <p:spPr>
          <a:xfrm>
            <a:off x="95250" y="6891337"/>
            <a:ext cx="120015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64748B"/>
                </a:solidFill>
                <a:latin typeface="Times"/>
                <a:ea typeface="Times"/>
                <a:cs typeface="Times"/>
                <a:sym typeface="Times"/>
              </a:rPr>
              <a:t>Forest Green Botanical • Natural, Elegant, Sustainable</a:t>
            </a:r>
            <a:endParaRPr/>
          </a:p>
        </p:txBody>
      </p:sp>
      <p:sp>
        <p:nvSpPr>
          <p:cNvPr id="112" name="Google Shape;112;p15"/>
          <p:cNvSpPr txBox="1"/>
          <p:nvPr/>
        </p:nvSpPr>
        <p:spPr>
          <a:xfrm>
            <a:off x="95250" y="6891337"/>
            <a:ext cx="120015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64748B"/>
                </a:solidFill>
                <a:latin typeface="Times"/>
                <a:ea typeface="Times"/>
                <a:cs typeface="Times"/>
                <a:sym typeface="Times"/>
              </a:rPr>
              <a:t>Purple Geometric Orbit • Modern, Analytical, Tech-Inspired</a:t>
            </a:r>
            <a:endParaRPr/>
          </a:p>
        </p:txBody>
      </p:sp>
      <p:pic>
        <p:nvPicPr>
          <p:cNvPr descr="image.png" id="113" name="Google Shape;113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5250" y="33337"/>
            <a:ext cx="1163538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4" name="Google Shape;114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5250" y="33337"/>
            <a:ext cx="1182588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5" name="Google Shape;115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5250" y="33337"/>
            <a:ext cx="1182588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6" name="Google Shape;116;p1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763000" y="-571500"/>
            <a:ext cx="4000500" cy="4000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17" name="Google Shape;117;p1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-682275" y="2319325"/>
            <a:ext cx="4572000" cy="4572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15"/>
          <p:cNvSpPr txBox="1"/>
          <p:nvPr/>
        </p:nvSpPr>
        <p:spPr>
          <a:xfrm>
            <a:off x="3296575" y="2768950"/>
            <a:ext cx="7073400" cy="15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4800">
                <a:solidFill>
                  <a:srgbClr val="111827"/>
                </a:solidFill>
                <a:latin typeface="Plus Jakarta Sans ExtraBold"/>
                <a:ea typeface="Plus Jakarta Sans ExtraBold"/>
                <a:cs typeface="Plus Jakarta Sans ExtraBold"/>
                <a:sym typeface="Plus Jakarta Sans ExtraBold"/>
              </a:rPr>
              <a:t>Type Your Title Here</a:t>
            </a:r>
            <a:endParaRPr sz="4800">
              <a:solidFill>
                <a:srgbClr val="0F172A"/>
              </a:solidFill>
              <a:latin typeface="Plus Jakarta Sans ExtraBold"/>
              <a:ea typeface="Plus Jakarta Sans ExtraBold"/>
              <a:cs typeface="Plus Jakarta Sans ExtraBold"/>
              <a:sym typeface="Plus Jakarta Sans ExtraBold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rgbClr val="431407"/>
              </a:solidFill>
              <a:latin typeface="Plus Jakarta Sans ExtraBold"/>
              <a:ea typeface="Plus Jakarta Sans ExtraBold"/>
              <a:cs typeface="Plus Jakarta Sans ExtraBold"/>
              <a:sym typeface="Plus Jakarta Sans ExtraBol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4F7F4"/>
        </a:solid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23" name="Google Shape;123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45173" y="3698527"/>
            <a:ext cx="3701504" cy="390525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16"/>
          <p:cNvSpPr txBox="1"/>
          <p:nvPr/>
        </p:nvSpPr>
        <p:spPr>
          <a:xfrm>
            <a:off x="95250" y="6891337"/>
            <a:ext cx="120015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64748B"/>
                </a:solidFill>
                <a:latin typeface="Times"/>
                <a:ea typeface="Times"/>
                <a:cs typeface="Times"/>
                <a:sym typeface="Times"/>
              </a:rPr>
              <a:t>Purple Geometric Orbit • Modern, Analytical, Tech-Inspired</a:t>
            </a:r>
            <a:endParaRPr/>
          </a:p>
        </p:txBody>
      </p:sp>
      <p:pic>
        <p:nvPicPr>
          <p:cNvPr descr="image.png" id="125" name="Google Shape;125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5250" y="33337"/>
            <a:ext cx="1163538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6" name="Google Shape;126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5250" y="33337"/>
            <a:ext cx="1182588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7" name="Google Shape;127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5250" y="33337"/>
            <a:ext cx="1182588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8" name="Google Shape;128;p1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5250" y="33337"/>
            <a:ext cx="1192113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29" name="Google Shape;129;p1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-190500" y="-190500"/>
            <a:ext cx="3619500" cy="36195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0" name="Google Shape;130;p1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382000" y="3048000"/>
            <a:ext cx="4191000" cy="4191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6"/>
          <p:cNvSpPr txBox="1"/>
          <p:nvPr/>
        </p:nvSpPr>
        <p:spPr>
          <a:xfrm>
            <a:off x="2329900" y="2768948"/>
            <a:ext cx="7532100" cy="15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 sz="4800">
                <a:solidFill>
                  <a:srgbClr val="111827"/>
                </a:solidFill>
                <a:latin typeface="Plus Jakarta Sans ExtraBold"/>
                <a:ea typeface="Plus Jakarta Sans ExtraBold"/>
                <a:cs typeface="Plus Jakarta Sans ExtraBold"/>
                <a:sym typeface="Plus Jakarta Sans ExtraBold"/>
              </a:rPr>
              <a:t>Type Your Title Here</a:t>
            </a:r>
            <a:endParaRPr sz="4800">
              <a:solidFill>
                <a:srgbClr val="0F172A"/>
              </a:solidFill>
              <a:latin typeface="Plus Jakarta Sans ExtraBold"/>
              <a:ea typeface="Plus Jakarta Sans ExtraBold"/>
              <a:cs typeface="Plus Jakarta Sans ExtraBold"/>
              <a:sym typeface="Plus Jakarta Sans ExtraBold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rgbClr val="14532D"/>
              </a:solidFill>
              <a:latin typeface="Plus Jakarta Sans ExtraBold"/>
              <a:ea typeface="Plus Jakarta Sans ExtraBold"/>
              <a:cs typeface="Plus Jakarta Sans ExtraBold"/>
              <a:sym typeface="Plus Jakarta Sans ExtraBol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5FF"/>
        </a:solidFill>
      </p:bgPr>
    </p:bg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age.png" id="136" name="Google Shape;136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95204" y="3698527"/>
            <a:ext cx="3201441" cy="3905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7" name="Google Shape;137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5250" y="33337"/>
            <a:ext cx="1163538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8" name="Google Shape;138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5250" y="33337"/>
            <a:ext cx="1182588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39" name="Google Shape;139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5250" y="33337"/>
            <a:ext cx="1182588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40" name="Google Shape;140;p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5250" y="33337"/>
            <a:ext cx="1192113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41" name="Google Shape;141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5250" y="33337"/>
            <a:ext cx="1182588" cy="2667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42" name="Google Shape;142;p1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-952500" y="-952500"/>
            <a:ext cx="4286250" cy="42862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.png" id="143" name="Google Shape;143;p1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8572500" y="3238500"/>
            <a:ext cx="4762500" cy="4762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17"/>
          <p:cNvSpPr txBox="1"/>
          <p:nvPr/>
        </p:nvSpPr>
        <p:spPr>
          <a:xfrm>
            <a:off x="2717140" y="2768947"/>
            <a:ext cx="6757800" cy="158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solidFill>
                  <a:srgbClr val="111827"/>
                </a:solidFill>
                <a:latin typeface="Plus Jakarta Sans ExtraBold"/>
                <a:ea typeface="Plus Jakarta Sans ExtraBold"/>
                <a:cs typeface="Plus Jakarta Sans ExtraBold"/>
                <a:sym typeface="Plus Jakarta Sans ExtraBold"/>
              </a:rPr>
              <a:t>Type Your Title Here</a:t>
            </a:r>
            <a:endParaRPr sz="4800">
              <a:solidFill>
                <a:srgbClr val="0F172A"/>
              </a:solidFill>
              <a:latin typeface="Plus Jakarta Sans ExtraBold"/>
              <a:ea typeface="Plus Jakarta Sans ExtraBold"/>
              <a:cs typeface="Plus Jakarta Sans ExtraBold"/>
              <a:sym typeface="Plus Jakarta Sans ExtraBold"/>
            </a:endParaRPr>
          </a:p>
          <a:p>
            <a:pPr indent="0" lvl="0" marL="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rgbClr val="3B0764"/>
              </a:solidFill>
              <a:latin typeface="Plus Jakarta Sans ExtraBold"/>
              <a:ea typeface="Plus Jakarta Sans ExtraBold"/>
              <a:cs typeface="Plus Jakarta Sans ExtraBold"/>
              <a:sym typeface="Plus Jakarta Sans Extra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