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Architects Daughter"/>
      <p:regular r:id="rId11"/>
    </p:embeddedFont>
    <p:embeddedFont>
      <p:font typeface="Fredoka"/>
      <p:regular r:id="rId12"/>
      <p:bold r:id="rId13"/>
    </p:embeddedFont>
    <p:embeddedFont>
      <p:font typeface="Fredoka Medium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rchitectsDaughter-regular.fntdata"/><Relationship Id="rId10" Type="http://schemas.openxmlformats.org/officeDocument/2006/relationships/slide" Target="slides/slide5.xml"/><Relationship Id="rId13" Type="http://schemas.openxmlformats.org/officeDocument/2006/relationships/font" Target="fonts/Fredoka-bold.fntdata"/><Relationship Id="rId12" Type="http://schemas.openxmlformats.org/officeDocument/2006/relationships/font" Target="fonts/Fredok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FredokaMedium-bold.fntdata"/><Relationship Id="rId14" Type="http://schemas.openxmlformats.org/officeDocument/2006/relationships/font" Target="fonts/Fredoka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6.png"/><Relationship Id="rId4" Type="http://schemas.openxmlformats.org/officeDocument/2006/relationships/image" Target="../media/image25.png"/><Relationship Id="rId5" Type="http://schemas.openxmlformats.org/officeDocument/2006/relationships/image" Target="../media/image20.png"/><Relationship Id="rId6" Type="http://schemas.openxmlformats.org/officeDocument/2006/relationships/image" Target="../media/image9.png"/><Relationship Id="rId7" Type="http://schemas.openxmlformats.org/officeDocument/2006/relationships/image" Target="../media/image2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3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19.png"/><Relationship Id="rId7" Type="http://schemas.openxmlformats.org/officeDocument/2006/relationships/image" Target="../media/image2.png"/><Relationship Id="rId8" Type="http://schemas.openxmlformats.org/officeDocument/2006/relationships/image" Target="../media/image1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3.png"/><Relationship Id="rId5" Type="http://schemas.openxmlformats.org/officeDocument/2006/relationships/image" Target="../media/image28.png"/><Relationship Id="rId6" Type="http://schemas.openxmlformats.org/officeDocument/2006/relationships/image" Target="../media/image8.png"/><Relationship Id="rId7" Type="http://schemas.openxmlformats.org/officeDocument/2006/relationships/image" Target="../media/image7.png"/><Relationship Id="rId8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8.png"/><Relationship Id="rId7" Type="http://schemas.openxmlformats.org/officeDocument/2006/relationships/image" Target="../media/image21.png"/><Relationship Id="rId8" Type="http://schemas.openxmlformats.org/officeDocument/2006/relationships/image" Target="../media/image1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Relationship Id="rId5" Type="http://schemas.openxmlformats.org/officeDocument/2006/relationships/image" Target="../media/image24.png"/><Relationship Id="rId6" Type="http://schemas.openxmlformats.org/officeDocument/2006/relationships/image" Target="../media/image27.png"/><Relationship Id="rId7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9F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5183" y="2158361"/>
            <a:ext cx="8241633" cy="2541127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2407000" y="2578347"/>
            <a:ext cx="7363203" cy="853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1E293B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SKETCHNOTES LESSON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2597741" y="3462102"/>
            <a:ext cx="7004629" cy="3983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475569"/>
                </a:solidFill>
                <a:latin typeface="Fredoka Medium"/>
                <a:ea typeface="Fredoka Medium"/>
                <a:cs typeface="Fredoka Medium"/>
                <a:sym typeface="Fredoka Medium"/>
              </a:rPr>
              <a:t>Here is where your presentation begins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2606551" y="3966850"/>
            <a:ext cx="7003133" cy="3126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Fredoka"/>
                <a:ea typeface="Fredoka"/>
                <a:cs typeface="Fredoka"/>
                <a:sym typeface="Fredoka"/>
              </a:rPr>
              <a:t>Presented by: Mr. Oliver Harrison</a:t>
            </a:r>
            <a:endParaRPr/>
          </a:p>
        </p:txBody>
      </p:sp>
      <p:pic>
        <p:nvPicPr>
          <p:cNvPr descr="image.png" id="88" name="Google Shape;8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0" y="381000"/>
            <a:ext cx="13335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9" name="Google Shape;89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87000" y="476250"/>
            <a:ext cx="11430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0" name="Google Shape;90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62000" y="5334000"/>
            <a:ext cx="142875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1" name="Google Shape;91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191750" y="5334000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9F5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6" name="Google Shape;9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23686" y="2217991"/>
            <a:ext cx="6659126" cy="2422017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4"/>
          <p:cNvSpPr txBox="1"/>
          <p:nvPr/>
        </p:nvSpPr>
        <p:spPr>
          <a:xfrm>
            <a:off x="4245613" y="2637976"/>
            <a:ext cx="5701571" cy="734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00" u="none" cap="none" strike="noStrike">
                <a:solidFill>
                  <a:srgbClr val="1E293B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SCIENCE LAB STUDY</a:t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4238132" y="3430217"/>
            <a:ext cx="5423720" cy="3707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475569"/>
                </a:solidFill>
                <a:latin typeface="Fredoka Medium"/>
                <a:ea typeface="Fredoka Medium"/>
                <a:cs typeface="Fredoka Medium"/>
                <a:sym typeface="Fredoka Medium"/>
              </a:rPr>
              <a:t>Curious Minds, Experiments, and Discoveries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4230818" y="3934965"/>
            <a:ext cx="5422224" cy="2850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Fredoka"/>
                <a:ea typeface="Fredoka"/>
                <a:cs typeface="Fredoka"/>
                <a:sym typeface="Fredoka"/>
              </a:rPr>
              <a:t>Physics &amp; Chemistry • Module 4</a:t>
            </a:r>
            <a:endParaRPr/>
          </a:p>
        </p:txBody>
      </p:sp>
      <p:pic>
        <p:nvPicPr>
          <p:cNvPr descr="image.png" id="100" name="Google Shape;100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762000"/>
            <a:ext cx="123825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1" name="Google Shape;101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23875" y="2762250"/>
            <a:ext cx="13335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2" name="Google Shape;102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1500" y="4857750"/>
            <a:ext cx="13335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3" name="Google Shape;103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715500" y="952500"/>
            <a:ext cx="171450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4" name="Google Shape;104;p1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810750" y="4476750"/>
            <a:ext cx="1524000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9F5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09" name="Google Shape;10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0" name="Google Shape;110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97551" y="2083916"/>
            <a:ext cx="7396897" cy="2690167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5"/>
          <p:cNvSpPr txBox="1"/>
          <p:nvPr/>
        </p:nvSpPr>
        <p:spPr>
          <a:xfrm>
            <a:off x="2962404" y="2610489"/>
            <a:ext cx="6252396" cy="789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00" u="none" cap="none" strike="noStrike">
                <a:solidFill>
                  <a:srgbClr val="0F172A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CREATIVE ARTS LAB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3125899" y="3448561"/>
            <a:ext cx="5947515" cy="3799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475569"/>
                </a:solidFill>
                <a:latin typeface="Fredoka Medium"/>
                <a:ea typeface="Fredoka Medium"/>
                <a:cs typeface="Fredoka Medium"/>
                <a:sym typeface="Fredoka Medium"/>
              </a:rPr>
              <a:t>Color Theory, Design Principles, and Expression</a:t>
            </a:r>
            <a:endParaRPr/>
          </a:p>
        </p:txBody>
      </p:sp>
      <p:sp>
        <p:nvSpPr>
          <p:cNvPr id="113" name="Google Shape;113;p15"/>
          <p:cNvSpPr txBox="1"/>
          <p:nvPr/>
        </p:nvSpPr>
        <p:spPr>
          <a:xfrm>
            <a:off x="3134709" y="3953309"/>
            <a:ext cx="5946019" cy="2942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Fredoka"/>
                <a:ea typeface="Fredoka"/>
                <a:cs typeface="Fredoka"/>
                <a:sym typeface="Fredoka"/>
              </a:rPr>
              <a:t>Course Portfolio • Volume 2</a:t>
            </a:r>
            <a:endParaRPr/>
          </a:p>
        </p:txBody>
      </p:sp>
      <p:pic>
        <p:nvPicPr>
          <p:cNvPr descr="image.png" id="114" name="Google Shape;114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6250" y="476250"/>
            <a:ext cx="1619250" cy="1619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5" name="Google Shape;115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191750" y="571500"/>
            <a:ext cx="1428750" cy="1428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6" name="Google Shape;116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1500" y="4857750"/>
            <a:ext cx="152400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7" name="Google Shape;117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0191750" y="4857750"/>
            <a:ext cx="1428750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9F5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22" name="Google Shape;12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3" name="Google Shape;12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83533" y="1913999"/>
            <a:ext cx="6824932" cy="2458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6"/>
          <p:cNvSpPr txBox="1"/>
          <p:nvPr/>
        </p:nvSpPr>
        <p:spPr>
          <a:xfrm>
            <a:off x="3203296" y="2292780"/>
            <a:ext cx="5761968" cy="8058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350" u="none" cap="none" strike="noStrike">
                <a:solidFill>
                  <a:srgbClr val="1E293B"/>
                </a:solidFill>
                <a:latin typeface="Fredoka"/>
                <a:ea typeface="Fredoka"/>
                <a:cs typeface="Fredoka"/>
                <a:sym typeface="Fredoka"/>
              </a:rPr>
              <a:t>MATH &amp; STUDY GUIDE</a:t>
            </a:r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3361827" y="3107781"/>
            <a:ext cx="5478715" cy="4669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47556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Formulas, Geometry, and Logical Problem Solving</a:t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3376289" y="3660042"/>
            <a:ext cx="5475223" cy="3336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Fredoka"/>
                <a:ea typeface="Fredoka"/>
                <a:cs typeface="Fredoka"/>
                <a:sym typeface="Fredoka"/>
              </a:rPr>
              <a:t>Unit 2: Advanced Algebra Foundations</a:t>
            </a:r>
            <a:endParaRPr/>
          </a:p>
        </p:txBody>
      </p:sp>
      <p:pic>
        <p:nvPicPr>
          <p:cNvPr descr="image.png" id="127" name="Google Shape;127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43000" y="571500"/>
            <a:ext cx="1238250" cy="1238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8" name="Google Shape;128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715500" y="476250"/>
            <a:ext cx="13335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9" name="Google Shape;129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238500" y="5143500"/>
            <a:ext cx="26670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0" name="Google Shape;130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620250" y="5048250"/>
            <a:ext cx="1428750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9F5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35" name="Google Shape;13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84663" y="2163724"/>
            <a:ext cx="7422672" cy="2530551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7"/>
          <p:cNvSpPr txBox="1"/>
          <p:nvPr/>
        </p:nvSpPr>
        <p:spPr>
          <a:xfrm>
            <a:off x="3002618" y="2633820"/>
            <a:ext cx="6201558" cy="7427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00" u="none" cap="none" strike="noStrike">
                <a:solidFill>
                  <a:srgbClr val="1E293B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ADVENTURE LEARNING</a:t>
            </a:r>
            <a:endParaRPr/>
          </a:p>
        </p:txBody>
      </p:sp>
      <p:sp>
        <p:nvSpPr>
          <p:cNvPr id="137" name="Google Shape;137;p17"/>
          <p:cNvSpPr txBox="1"/>
          <p:nvPr/>
        </p:nvSpPr>
        <p:spPr>
          <a:xfrm>
            <a:off x="3142793" y="3426061"/>
            <a:ext cx="5899898" cy="379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475569"/>
                </a:solidFill>
                <a:latin typeface="Fredoka Medium"/>
                <a:ea typeface="Fredoka Medium"/>
                <a:cs typeface="Fredoka Medium"/>
                <a:sym typeface="Fredoka Medium"/>
              </a:rPr>
              <a:t>Global Exploration, Geography, &amp; Discoveries</a:t>
            </a:r>
            <a:endParaRPr/>
          </a:p>
        </p:txBody>
      </p:sp>
      <p:sp>
        <p:nvSpPr>
          <p:cNvPr id="138" name="Google Shape;138;p17"/>
          <p:cNvSpPr txBox="1"/>
          <p:nvPr/>
        </p:nvSpPr>
        <p:spPr>
          <a:xfrm>
            <a:off x="3135479" y="3930809"/>
            <a:ext cx="5898401" cy="2933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Fredoka"/>
                <a:ea typeface="Fredoka"/>
                <a:cs typeface="Fredoka"/>
                <a:sym typeface="Fredoka"/>
              </a:rPr>
              <a:t>Social Studies &amp; Earth Sciences • Grade 7</a:t>
            </a:r>
            <a:endParaRPr/>
          </a:p>
        </p:txBody>
      </p:sp>
      <p:pic>
        <p:nvPicPr>
          <p:cNvPr descr="image.png" id="139" name="Google Shape;139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571500"/>
            <a:ext cx="1428750" cy="1428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0" name="Google Shape;140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5000" y="666750"/>
            <a:ext cx="13335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1" name="Google Shape;141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33500" y="5143500"/>
            <a:ext cx="1714500" cy="1238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2" name="Google Shape;142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429750" y="4953000"/>
            <a:ext cx="1428750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