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Plus Jakarta Sans"/>
      <p:regular r:id="rId11"/>
      <p:bold r:id="rId12"/>
      <p:italic r:id="rId13"/>
      <p:boldItalic r:id="rId14"/>
    </p:embeddedFont>
    <p:embeddedFont>
      <p:font typeface="Plus Jakarta Sans SemiBold"/>
      <p:regular r:id="rId15"/>
      <p:bold r:id="rId16"/>
      <p:italic r:id="rId17"/>
      <p:boldItalic r:id="rId18"/>
    </p:embeddedFont>
    <p:embeddedFont>
      <p:font typeface="Courier Prime"/>
      <p:regular r:id="rId19"/>
      <p:bold r:id="rId20"/>
      <p:italic r:id="rId21"/>
      <p:boldItalic r:id="rId22"/>
    </p:embeddedFont>
    <p:embeddedFont>
      <p:font typeface="Space Grotesk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urierPrime-bold.fntdata"/><Relationship Id="rId11" Type="http://schemas.openxmlformats.org/officeDocument/2006/relationships/font" Target="fonts/PlusJakartaSans-regular.fntdata"/><Relationship Id="rId22" Type="http://schemas.openxmlformats.org/officeDocument/2006/relationships/font" Target="fonts/CourierPrime-boldItalic.fntdata"/><Relationship Id="rId10" Type="http://schemas.openxmlformats.org/officeDocument/2006/relationships/slide" Target="slides/slide5.xml"/><Relationship Id="rId21" Type="http://schemas.openxmlformats.org/officeDocument/2006/relationships/font" Target="fonts/CourierPrime-italic.fntdata"/><Relationship Id="rId13" Type="http://schemas.openxmlformats.org/officeDocument/2006/relationships/font" Target="fonts/PlusJakartaSans-italic.fntdata"/><Relationship Id="rId24" Type="http://schemas.openxmlformats.org/officeDocument/2006/relationships/font" Target="fonts/SpaceGrotesk-bold.fntdata"/><Relationship Id="rId12" Type="http://schemas.openxmlformats.org/officeDocument/2006/relationships/font" Target="fonts/PlusJakartaSans-bold.fntdata"/><Relationship Id="rId23" Type="http://schemas.openxmlformats.org/officeDocument/2006/relationships/font" Target="fonts/SpaceGrotes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usJakartaSansSemiBold-regular.fntdata"/><Relationship Id="rId14" Type="http://schemas.openxmlformats.org/officeDocument/2006/relationships/font" Target="fonts/PlusJakartaSans-boldItalic.fntdata"/><Relationship Id="rId17" Type="http://schemas.openxmlformats.org/officeDocument/2006/relationships/font" Target="fonts/PlusJakartaSansSemiBold-italic.fntdata"/><Relationship Id="rId16" Type="http://schemas.openxmlformats.org/officeDocument/2006/relationships/font" Target="fonts/PlusJakartaSans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urierPrime-regular.fntdata"/><Relationship Id="rId6" Type="http://schemas.openxmlformats.org/officeDocument/2006/relationships/slide" Target="slides/slide1.xml"/><Relationship Id="rId18" Type="http://schemas.openxmlformats.org/officeDocument/2006/relationships/font" Target="fonts/PlusJakarta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2525" y="1724025"/>
            <a:ext cx="6191250" cy="2388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3575" y="3855541"/>
            <a:ext cx="45720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" y="5915025"/>
            <a:ext cx="109347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59728" y="152400"/>
            <a:ext cx="879871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4663380" y="0"/>
            <a:ext cx="2865239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01 // MONDRIAN GRID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215705" y="6553200"/>
            <a:ext cx="3760589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02 // ROUNDED WINDOW GEOMETRY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4260502" y="6248400"/>
            <a:ext cx="3670994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03 // DIAGONAL PASTEL BLOCKS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349948" y="5943600"/>
            <a:ext cx="3491954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04 // CIRCLE COLLAGE COVER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170908" y="5638800"/>
            <a:ext cx="3850034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05 // EDITORIAL FRAME GEOMETRY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9525" y="9525"/>
            <a:ext cx="4057650" cy="4103340"/>
          </a:xfrm>
          <a:prstGeom prst="rect">
            <a:avLst/>
          </a:prstGeom>
          <a:solidFill>
            <a:srgbClr val="D3E2EE"/>
          </a:solidFill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4067175" y="9525"/>
            <a:ext cx="4869060" cy="4103340"/>
          </a:xfrm>
          <a:prstGeom prst="rect">
            <a:avLst/>
          </a:prstGeom>
          <a:solidFill>
            <a:srgbClr val="FAF8F2"/>
          </a:solidFill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8936235" y="9525"/>
            <a:ext cx="3246239" cy="4103340"/>
          </a:xfrm>
          <a:prstGeom prst="rect">
            <a:avLst/>
          </a:prstGeom>
          <a:solidFill>
            <a:srgbClr val="FFF9DB"/>
          </a:solidFill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9525" y="4112865"/>
            <a:ext cx="4057650" cy="2735609"/>
          </a:xfrm>
          <a:prstGeom prst="rect">
            <a:avLst/>
          </a:prstGeom>
          <a:solidFill>
            <a:srgbClr val="FFE3E3"/>
          </a:solidFill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067175" y="4112865"/>
            <a:ext cx="4869060" cy="2735609"/>
          </a:xfrm>
          <a:prstGeom prst="rect">
            <a:avLst/>
          </a:prstGeom>
          <a:solidFill>
            <a:srgbClr val="E8E5F7"/>
          </a:solidFill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8936235" y="4112865"/>
            <a:ext cx="3246239" cy="2735609"/>
          </a:xfrm>
          <a:prstGeom prst="rect">
            <a:avLst/>
          </a:prstGeom>
          <a:solidFill>
            <a:srgbClr val="D3E2EE"/>
          </a:solidFill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8844408" y="533400"/>
            <a:ext cx="2718941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Creative Design Series // Vol. 01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647825" y="2219325"/>
            <a:ext cx="5200650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6C757D"/>
                </a:solidFill>
                <a:latin typeface="Courier Prime"/>
                <a:ea typeface="Courier Prime"/>
                <a:cs typeface="Courier Prime"/>
                <a:sym typeface="Courier Prime"/>
              </a:rPr>
              <a:t>PROJECT FRAMEWORK OVERVIEW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647825" y="2457450"/>
            <a:ext cx="5460682" cy="1159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Here goes your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35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presentation title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28650" y="6124575"/>
            <a:ext cx="121443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Tokyo Studio Corp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9705975" y="6124575"/>
            <a:ext cx="1857375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Tokyo // Paris // New York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2181225" y="4007950"/>
            <a:ext cx="4163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And here is your subtitle or company tagline</a:t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-752475" y="5133975"/>
            <a:ext cx="2476500" cy="2476500"/>
          </a:xfrm>
          <a:prstGeom prst="roundRect">
            <a:avLst>
              <a:gd fmla="val 50000" name="adj"/>
            </a:avLst>
          </a:prstGeom>
          <a:solidFill>
            <a:srgbClr val="FFE3E3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9801225" y="768125"/>
            <a:ext cx="666900" cy="666900"/>
          </a:xfrm>
          <a:prstGeom prst="roundRect">
            <a:avLst>
              <a:gd fmla="val 50000" name="adj"/>
            </a:avLst>
          </a:prstGeom>
          <a:solidFill>
            <a:srgbClr val="D3E2EE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8F5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2" name="Google Shape;1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967" y="4016573"/>
            <a:ext cx="356488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5042" y="1898451"/>
            <a:ext cx="5524500" cy="3061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59728" y="152400"/>
            <a:ext cx="879871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9525" y="9525"/>
            <a:ext cx="2286000" cy="683895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8372475" y="2867025"/>
            <a:ext cx="2667000" cy="4000500"/>
          </a:xfrm>
          <a:prstGeom prst="roundRect">
            <a:avLst>
              <a:gd fmla="val 50000" name="adj"/>
            </a:avLst>
          </a:prstGeom>
          <a:solidFill>
            <a:srgbClr val="FCE1D4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11229975" y="1724025"/>
            <a:ext cx="1905000" cy="1905000"/>
          </a:xfrm>
          <a:prstGeom prst="roundRect">
            <a:avLst>
              <a:gd fmla="val 50000" name="adj"/>
            </a:avLst>
          </a:prstGeom>
          <a:solidFill>
            <a:srgbClr val="E2E1F5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2962275" y="1152525"/>
            <a:ext cx="571500" cy="571500"/>
          </a:xfrm>
          <a:prstGeom prst="roundRect">
            <a:avLst>
              <a:gd fmla="val 50000" name="adj"/>
            </a:avLst>
          </a:prstGeom>
          <a:solidFill>
            <a:srgbClr val="FFF0D4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9503568" y="533400"/>
            <a:ext cx="2059781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DESIGN CODE: ROUNDED-2026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3267967" y="2441376"/>
            <a:ext cx="44386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C08552"/>
                </a:solidFill>
                <a:latin typeface="Courier Prime"/>
                <a:ea typeface="Courier Prime"/>
                <a:cs typeface="Courier Prime"/>
                <a:sym typeface="Courier Prime"/>
              </a:rPr>
              <a:t>プレゼンテーションタイトル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3267967" y="2698551"/>
            <a:ext cx="4660582" cy="1079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Rounded Window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5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Design System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628650" y="6124575"/>
            <a:ext cx="1153566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Ref // JW-2026</a:t>
            </a:r>
            <a:endParaRPr/>
          </a:p>
        </p:txBody>
      </p:sp>
      <p:pic>
        <p:nvPicPr>
          <p:cNvPr descr="image.png" id="124" name="Google Shape;12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650" y="547687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 txBox="1"/>
          <p:nvPr/>
        </p:nvSpPr>
        <p:spPr>
          <a:xfrm>
            <a:off x="895350" y="571500"/>
            <a:ext cx="1400770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555450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CREATIVE WORKSHOP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3515617" y="4130873"/>
            <a:ext cx="306958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サブタイトル / Exploring contemporary paradigms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1" name="Google Shape;1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04552" y="100720"/>
            <a:ext cx="14312118" cy="4600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1914525"/>
            <a:ext cx="5905500" cy="2329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" y="5962650"/>
            <a:ext cx="109347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1651" y="4034730"/>
            <a:ext cx="2778323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59728" y="152400"/>
            <a:ext cx="879871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4663380" y="0"/>
            <a:ext cx="2865239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01 // MONDRIAN GRID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215705" y="-304800"/>
            <a:ext cx="3760589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02 // ROUNDED WINDOW GEOMETRY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4260502" y="-609600"/>
            <a:ext cx="3670994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03 // DIAGONAL PASTEL BLOCKS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4349948" y="5943600"/>
            <a:ext cx="3491954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04 // CIRCLE COLLAGE COVER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4170908" y="5638800"/>
            <a:ext cx="3850034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E8D88"/>
                </a:solidFill>
                <a:latin typeface="Courier Prime"/>
                <a:ea typeface="Courier Prime"/>
                <a:cs typeface="Courier Prime"/>
                <a:sym typeface="Courier Prime"/>
              </a:rPr>
              <a:t>COVER DESIGN 05 // EDITORIAL FRAME GEOMETRY</a:t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-1549214" y="-2351678"/>
            <a:ext cx="14259093" cy="4223024"/>
          </a:xfrm>
          <a:prstGeom prst="rect">
            <a:avLst/>
          </a:prstGeom>
          <a:solidFill>
            <a:srgbClr val="E2E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-806865" y="2930411"/>
            <a:ext cx="14548080" cy="6279266"/>
          </a:xfrm>
          <a:prstGeom prst="rect">
            <a:avLst/>
          </a:prstGeom>
          <a:solidFill>
            <a:srgbClr val="FFE6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9915525" y="533400"/>
            <a:ext cx="16478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System Standard V3.0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1457325" y="2409825"/>
            <a:ext cx="4914900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E07A5F"/>
                </a:solidFill>
                <a:latin typeface="Courier Prime"/>
                <a:ea typeface="Courier Prime"/>
                <a:cs typeface="Courier Prime"/>
                <a:sym typeface="Courier Prime"/>
              </a:rPr>
              <a:t>CONCEPT PRESENTATION MODEL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457325" y="2628900"/>
            <a:ext cx="5160645" cy="11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Diagonal Pastel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2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Block Framework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628650" y="6124575"/>
            <a:ext cx="906363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SYS-DIAG-03</a:t>
            </a:r>
            <a:endParaRPr/>
          </a:p>
        </p:txBody>
      </p:sp>
      <p:sp>
        <p:nvSpPr>
          <p:cNvPr id="148" name="Google Shape;148;p15"/>
          <p:cNvSpPr txBox="1"/>
          <p:nvPr/>
        </p:nvSpPr>
        <p:spPr>
          <a:xfrm>
            <a:off x="10904190" y="6124575"/>
            <a:ext cx="659159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May 2026</a:t>
            </a:r>
            <a:endParaRPr/>
          </a:p>
        </p:txBody>
      </p:sp>
      <p:pic>
        <p:nvPicPr>
          <p:cNvPr descr="image.png" id="149" name="Google Shape;14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8650" y="538162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895350" y="571500"/>
            <a:ext cx="1483072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555450"/>
                </a:solidFill>
                <a:latin typeface="Courier Prime"/>
                <a:ea typeface="Courier Prime"/>
                <a:cs typeface="Courier Prime"/>
                <a:sym typeface="Courier Prime"/>
              </a:rPr>
              <a:t>DYNAMIC ENERGY LAB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4889301" y="4168080"/>
            <a:ext cx="2283023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And here is your offset subtitle space</a:t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574255" y="5317705"/>
            <a:ext cx="1347038" cy="1347038"/>
          </a:xfrm>
          <a:prstGeom prst="roundRect">
            <a:avLst>
              <a:gd fmla="val 35355" name="adj"/>
            </a:avLst>
          </a:prstGeom>
          <a:solidFill>
            <a:srgbClr val="FFFDEB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10714309" y="584062"/>
            <a:ext cx="1506110" cy="1506109"/>
          </a:xfrm>
          <a:prstGeom prst="roundRect">
            <a:avLst>
              <a:gd fmla="val 50000" name="adj"/>
            </a:avLst>
          </a:prstGeom>
          <a:solidFill>
            <a:srgbClr val="E3F7EB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8" name="Google Shape;1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0275" y="3870721"/>
            <a:ext cx="2984003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4975" y="1819275"/>
            <a:ext cx="5524500" cy="2937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59728" y="152400"/>
            <a:ext cx="879871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/>
          <p:nvPr/>
        </p:nvSpPr>
        <p:spPr>
          <a:xfrm>
            <a:off x="-1133475" y="1343025"/>
            <a:ext cx="3619500" cy="3619500"/>
          </a:xfrm>
          <a:prstGeom prst="roundRect">
            <a:avLst>
              <a:gd fmla="val 50000" name="adj"/>
            </a:avLst>
          </a:prstGeom>
          <a:solidFill>
            <a:srgbClr val="E9DDF0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8181975" y="5133975"/>
            <a:ext cx="2286000" cy="2286000"/>
          </a:xfrm>
          <a:prstGeom prst="roundRect">
            <a:avLst>
              <a:gd fmla="val 50000" name="adj"/>
            </a:avLst>
          </a:prstGeom>
          <a:solidFill>
            <a:srgbClr val="FFF6C9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4295775" y="485775"/>
            <a:ext cx="762000" cy="762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1914525" y="4752975"/>
            <a:ext cx="1714500" cy="2095500"/>
          </a:xfrm>
          <a:prstGeom prst="roundRect">
            <a:avLst>
              <a:gd fmla="val 11111" name="adj"/>
            </a:avLst>
          </a:prstGeom>
          <a:solidFill>
            <a:srgbClr val="D3ECEE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9915525" y="533400"/>
            <a:ext cx="16478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Creative Deck Series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6010275" y="2314575"/>
            <a:ext cx="4533900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6A4C93"/>
                </a:solidFill>
                <a:latin typeface="Courier Prime"/>
                <a:ea typeface="Courier Prime"/>
                <a:cs typeface="Courier Prime"/>
                <a:sym typeface="Courier Prime"/>
              </a:rPr>
              <a:t>PORTFOLIO PUBLICATION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6010275" y="2552700"/>
            <a:ext cx="4760595" cy="1079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Abstract Collage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5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Art Presentation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628650" y="6124575"/>
            <a:ext cx="1235868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Index No. 90-A4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9833074" y="6124575"/>
            <a:ext cx="1730275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Standard Edition 2026</a:t>
            </a:r>
            <a:endParaRPr/>
          </a:p>
        </p:txBody>
      </p:sp>
      <p:pic>
        <p:nvPicPr>
          <p:cNvPr descr="image.png" id="171" name="Google Shape;17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650" y="538162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 txBox="1"/>
          <p:nvPr/>
        </p:nvSpPr>
        <p:spPr>
          <a:xfrm>
            <a:off x="914400" y="571500"/>
            <a:ext cx="1812726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555450"/>
                </a:solidFill>
                <a:latin typeface="Courier Prime"/>
                <a:ea typeface="Courier Prime"/>
                <a:cs typeface="Courier Prime"/>
                <a:sym typeface="Courier Prime"/>
              </a:rPr>
              <a:t>BAUHAUS COLLAGE AGENCY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6219825" y="4004071"/>
            <a:ext cx="25649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111111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And here your creative presentation subtitle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3975" y="9525"/>
            <a:ext cx="3238500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525" y="5343525"/>
            <a:ext cx="41719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1525" y="1533525"/>
            <a:ext cx="5715000" cy="2268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69228" y="342900"/>
            <a:ext cx="879871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 txBox="1"/>
          <p:nvPr/>
        </p:nvSpPr>
        <p:spPr>
          <a:xfrm>
            <a:off x="1266825" y="2028825"/>
            <a:ext cx="4724400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FF5D8F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CREATIVE PRESENTATION DESIGN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1266825" y="2266950"/>
            <a:ext cx="4960620" cy="1040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Editorial Frame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900" u="none" cap="none" strike="noStrike">
                <a:solidFill>
                  <a:srgbClr val="111111"/>
                </a:solidFill>
                <a:latin typeface="Space Grotesk"/>
                <a:ea typeface="Space Grotesk"/>
                <a:cs typeface="Space Grotesk"/>
                <a:sym typeface="Space Grotesk"/>
              </a:rPr>
              <a:t> Layout Series</a:t>
            </a: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1057275" y="5514975"/>
            <a:ext cx="263768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Subtitle space // Playful but polished presentation-ready layout</a:t>
            </a:r>
            <a:endParaRPr/>
          </a:p>
        </p:txBody>
      </p:sp>
      <p:pic>
        <p:nvPicPr>
          <p:cNvPr descr="image.png" id="186" name="Google Shape;18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8150" y="43815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685800" y="461962"/>
            <a:ext cx="1812726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" u="none" cap="none" strike="noStrike">
                <a:solidFill>
                  <a:srgbClr val="555450"/>
                </a:solidFill>
                <a:latin typeface="Courier Prime"/>
                <a:ea typeface="Courier Prime"/>
                <a:cs typeface="Courier Prime"/>
                <a:sym typeface="Courier Prime"/>
              </a:rPr>
              <a:t>EDITORIAL STUDIO TOKYO</a:t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200025" y="200025"/>
            <a:ext cx="11791950" cy="6457950"/>
          </a:xfrm>
          <a:prstGeom prst="rect">
            <a:avLst/>
          </a:prstGeom>
          <a:noFill/>
          <a:ln cap="flat" cmpd="sng" w="11430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8391525" y="1343025"/>
            <a:ext cx="1143000" cy="1143000"/>
          </a:xfrm>
          <a:prstGeom prst="roundRect">
            <a:avLst>
              <a:gd fmla="val 50000" name="adj"/>
            </a:avLst>
          </a:prstGeom>
          <a:solidFill>
            <a:srgbClr val="E2EEF4"/>
          </a:solidFill>
          <a:ln cap="flat" cmpd="sng" w="1905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438150" y="6219825"/>
            <a:ext cx="2718941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5545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Creative Design Collective © 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