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6858000" cx="12192000"/>
  <p:notesSz cx="6858000" cy="9144000"/>
  <p:embeddedFontLst>
    <p:embeddedFont>
      <p:font typeface="Outfit Black"/>
      <p:bold r:id="rId11"/>
    </p:embeddedFont>
    <p:embeddedFont>
      <p:font typeface="Outfit"/>
      <p:regular r:id="rId12"/>
      <p:bold r:id="rId13"/>
    </p:embeddedFont>
    <p:embeddedFont>
      <p:font typeface="Quicksand"/>
      <p:regular r:id="rId14"/>
      <p:bold r:id="rId15"/>
    </p:embeddedFont>
    <p:embeddedFont>
      <p:font typeface="Outfit SemiBold"/>
      <p:regular r:id="rId16"/>
      <p:bold r:id="rId17"/>
    </p:embeddedFont>
    <p:embeddedFont>
      <p:font typeface="Outfit Medium"/>
      <p:regular r:id="rId18"/>
      <p:bold r:id="rId19"/>
    </p:embeddedFont>
    <p:embeddedFont>
      <p:font typeface="Comfortaa"/>
      <p:regular r:id="rId20"/>
      <p:bold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Comfortaa-regular.fntdata"/><Relationship Id="rId11" Type="http://schemas.openxmlformats.org/officeDocument/2006/relationships/font" Target="fonts/OutfitBlack-bold.fntdata"/><Relationship Id="rId10" Type="http://schemas.openxmlformats.org/officeDocument/2006/relationships/slide" Target="slides/slide5.xml"/><Relationship Id="rId21" Type="http://schemas.openxmlformats.org/officeDocument/2006/relationships/font" Target="fonts/Comfortaa-bold.fntdata"/><Relationship Id="rId13" Type="http://schemas.openxmlformats.org/officeDocument/2006/relationships/font" Target="fonts/Outfit-bold.fntdata"/><Relationship Id="rId12" Type="http://schemas.openxmlformats.org/officeDocument/2006/relationships/font" Target="fonts/Outfit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Quicksand-bold.fntdata"/><Relationship Id="rId14" Type="http://schemas.openxmlformats.org/officeDocument/2006/relationships/font" Target="fonts/Quicksand-regular.fntdata"/><Relationship Id="rId17" Type="http://schemas.openxmlformats.org/officeDocument/2006/relationships/font" Target="fonts/OutfitSemiBold-bold.fntdata"/><Relationship Id="rId16" Type="http://schemas.openxmlformats.org/officeDocument/2006/relationships/font" Target="fonts/OutfitSemiBold-regular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OutfitMedium-bold.fntdata"/><Relationship Id="rId6" Type="http://schemas.openxmlformats.org/officeDocument/2006/relationships/slide" Target="slides/slide1.xml"/><Relationship Id="rId18" Type="http://schemas.openxmlformats.org/officeDocument/2006/relationships/font" Target="fonts/OutfitMedium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9" name="Google Shape;179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2" name="Google Shape;202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6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7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7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7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1" Type="http://schemas.openxmlformats.org/officeDocument/2006/relationships/image" Target="../media/image2.png"/><Relationship Id="rId10" Type="http://schemas.openxmlformats.org/officeDocument/2006/relationships/image" Target="../media/image9.png"/><Relationship Id="rId13" Type="http://schemas.openxmlformats.org/officeDocument/2006/relationships/image" Target="../media/image3.png"/><Relationship Id="rId12" Type="http://schemas.openxmlformats.org/officeDocument/2006/relationships/image" Target="../media/image2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8.png"/><Relationship Id="rId4" Type="http://schemas.openxmlformats.org/officeDocument/2006/relationships/image" Target="../media/image5.png"/><Relationship Id="rId9" Type="http://schemas.openxmlformats.org/officeDocument/2006/relationships/image" Target="../media/image4.png"/><Relationship Id="rId15" Type="http://schemas.openxmlformats.org/officeDocument/2006/relationships/image" Target="../media/image15.png"/><Relationship Id="rId14" Type="http://schemas.openxmlformats.org/officeDocument/2006/relationships/image" Target="../media/image6.png"/><Relationship Id="rId5" Type="http://schemas.openxmlformats.org/officeDocument/2006/relationships/image" Target="../media/image13.png"/><Relationship Id="rId6" Type="http://schemas.openxmlformats.org/officeDocument/2006/relationships/image" Target="../media/image25.png"/><Relationship Id="rId7" Type="http://schemas.openxmlformats.org/officeDocument/2006/relationships/image" Target="../media/image14.png"/><Relationship Id="rId8" Type="http://schemas.openxmlformats.org/officeDocument/2006/relationships/image" Target="../media/image10.png"/></Relationships>
</file>

<file path=ppt/slides/_rels/slide2.xml.rels><?xml version="1.0" encoding="UTF-8" standalone="yes"?><Relationships xmlns="http://schemas.openxmlformats.org/package/2006/relationships"><Relationship Id="rId11" Type="http://schemas.openxmlformats.org/officeDocument/2006/relationships/image" Target="../media/image16.png"/><Relationship Id="rId10" Type="http://schemas.openxmlformats.org/officeDocument/2006/relationships/image" Target="../media/image21.png"/><Relationship Id="rId13" Type="http://schemas.openxmlformats.org/officeDocument/2006/relationships/image" Target="../media/image19.png"/><Relationship Id="rId1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2.png"/><Relationship Id="rId4" Type="http://schemas.openxmlformats.org/officeDocument/2006/relationships/image" Target="../media/image5.png"/><Relationship Id="rId9" Type="http://schemas.openxmlformats.org/officeDocument/2006/relationships/image" Target="../media/image7.png"/><Relationship Id="rId15" Type="http://schemas.openxmlformats.org/officeDocument/2006/relationships/image" Target="../media/image18.png"/><Relationship Id="rId14" Type="http://schemas.openxmlformats.org/officeDocument/2006/relationships/image" Target="../media/image27.png"/><Relationship Id="rId5" Type="http://schemas.openxmlformats.org/officeDocument/2006/relationships/image" Target="../media/image34.png"/><Relationship Id="rId6" Type="http://schemas.openxmlformats.org/officeDocument/2006/relationships/image" Target="../media/image11.png"/><Relationship Id="rId7" Type="http://schemas.openxmlformats.org/officeDocument/2006/relationships/image" Target="../media/image8.png"/><Relationship Id="rId8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1" Type="http://schemas.openxmlformats.org/officeDocument/2006/relationships/image" Target="../media/image20.png"/><Relationship Id="rId10" Type="http://schemas.openxmlformats.org/officeDocument/2006/relationships/image" Target="../media/image38.png"/><Relationship Id="rId13" Type="http://schemas.openxmlformats.org/officeDocument/2006/relationships/image" Target="../media/image44.png"/><Relationship Id="rId12" Type="http://schemas.openxmlformats.org/officeDocument/2006/relationships/image" Target="../media/image45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1.png"/><Relationship Id="rId4" Type="http://schemas.openxmlformats.org/officeDocument/2006/relationships/image" Target="../media/image5.png"/><Relationship Id="rId9" Type="http://schemas.openxmlformats.org/officeDocument/2006/relationships/image" Target="../media/image4.png"/><Relationship Id="rId15" Type="http://schemas.openxmlformats.org/officeDocument/2006/relationships/image" Target="../media/image30.png"/><Relationship Id="rId14" Type="http://schemas.openxmlformats.org/officeDocument/2006/relationships/image" Target="../media/image24.png"/><Relationship Id="rId17" Type="http://schemas.openxmlformats.org/officeDocument/2006/relationships/image" Target="../media/image46.png"/><Relationship Id="rId16" Type="http://schemas.openxmlformats.org/officeDocument/2006/relationships/image" Target="../media/image31.png"/><Relationship Id="rId5" Type="http://schemas.openxmlformats.org/officeDocument/2006/relationships/image" Target="../media/image17.png"/><Relationship Id="rId6" Type="http://schemas.openxmlformats.org/officeDocument/2006/relationships/image" Target="../media/image29.png"/><Relationship Id="rId18" Type="http://schemas.openxmlformats.org/officeDocument/2006/relationships/image" Target="../media/image35.png"/><Relationship Id="rId7" Type="http://schemas.openxmlformats.org/officeDocument/2006/relationships/image" Target="../media/image26.png"/><Relationship Id="rId8" Type="http://schemas.openxmlformats.org/officeDocument/2006/relationships/image" Target="../media/image23.png"/></Relationships>
</file>

<file path=ppt/slides/_rels/slide4.xml.rels><?xml version="1.0" encoding="UTF-8" standalone="yes"?><Relationships xmlns="http://schemas.openxmlformats.org/package/2006/relationships"><Relationship Id="rId11" Type="http://schemas.openxmlformats.org/officeDocument/2006/relationships/image" Target="../media/image4.png"/><Relationship Id="rId10" Type="http://schemas.openxmlformats.org/officeDocument/2006/relationships/image" Target="../media/image56.png"/><Relationship Id="rId12" Type="http://schemas.openxmlformats.org/officeDocument/2006/relationships/image" Target="../media/image50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1.png"/><Relationship Id="rId4" Type="http://schemas.openxmlformats.org/officeDocument/2006/relationships/image" Target="../media/image5.png"/><Relationship Id="rId9" Type="http://schemas.openxmlformats.org/officeDocument/2006/relationships/image" Target="../media/image37.png"/><Relationship Id="rId5" Type="http://schemas.openxmlformats.org/officeDocument/2006/relationships/image" Target="../media/image36.png"/><Relationship Id="rId6" Type="http://schemas.openxmlformats.org/officeDocument/2006/relationships/image" Target="../media/image33.png"/><Relationship Id="rId7" Type="http://schemas.openxmlformats.org/officeDocument/2006/relationships/image" Target="../media/image49.png"/><Relationship Id="rId8" Type="http://schemas.openxmlformats.org/officeDocument/2006/relationships/image" Target="../media/image42.png"/></Relationships>
</file>

<file path=ppt/slides/_rels/slide5.xml.rels><?xml version="1.0" encoding="UTF-8" standalone="yes"?><Relationships xmlns="http://schemas.openxmlformats.org/package/2006/relationships"><Relationship Id="rId11" Type="http://schemas.openxmlformats.org/officeDocument/2006/relationships/image" Target="../media/image53.png"/><Relationship Id="rId10" Type="http://schemas.openxmlformats.org/officeDocument/2006/relationships/image" Target="../media/image57.png"/><Relationship Id="rId13" Type="http://schemas.openxmlformats.org/officeDocument/2006/relationships/image" Target="../media/image59.png"/><Relationship Id="rId12" Type="http://schemas.openxmlformats.org/officeDocument/2006/relationships/image" Target="../media/image43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2.png"/><Relationship Id="rId4" Type="http://schemas.openxmlformats.org/officeDocument/2006/relationships/image" Target="../media/image5.png"/><Relationship Id="rId9" Type="http://schemas.openxmlformats.org/officeDocument/2006/relationships/image" Target="../media/image4.png"/><Relationship Id="rId15" Type="http://schemas.openxmlformats.org/officeDocument/2006/relationships/image" Target="../media/image58.png"/><Relationship Id="rId14" Type="http://schemas.openxmlformats.org/officeDocument/2006/relationships/image" Target="../media/image55.png"/><Relationship Id="rId17" Type="http://schemas.openxmlformats.org/officeDocument/2006/relationships/image" Target="../media/image48.png"/><Relationship Id="rId16" Type="http://schemas.openxmlformats.org/officeDocument/2006/relationships/image" Target="../media/image47.png"/><Relationship Id="rId5" Type="http://schemas.openxmlformats.org/officeDocument/2006/relationships/image" Target="../media/image39.png"/><Relationship Id="rId6" Type="http://schemas.openxmlformats.org/officeDocument/2006/relationships/image" Target="../media/image40.png"/><Relationship Id="rId7" Type="http://schemas.openxmlformats.org/officeDocument/2006/relationships/image" Target="../media/image54.png"/><Relationship Id="rId8" Type="http://schemas.openxmlformats.org/officeDocument/2006/relationships/image" Target="../media/image5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AF7F2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84" name="Google Shape;84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85" name="Google Shape;85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333500" y="952500"/>
            <a:ext cx="9525000" cy="4953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86" name="Google Shape;86;p1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362075" y="981075"/>
            <a:ext cx="946785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87" name="Google Shape;87;p13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362075" y="1438275"/>
            <a:ext cx="812750" cy="44386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88" name="Google Shape;88;p13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2174825" y="1438275"/>
            <a:ext cx="8655099" cy="44386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89" name="Google Shape;89;p13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2746325" y="2410866"/>
            <a:ext cx="2295525" cy="2952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90" name="Google Shape;90;p13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2990850" y="152400"/>
            <a:ext cx="123825" cy="142875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3"/>
          <p:cNvSpPr txBox="1"/>
          <p:nvPr/>
        </p:nvSpPr>
        <p:spPr>
          <a:xfrm>
            <a:off x="3228975" y="133350"/>
            <a:ext cx="5972175" cy="1809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25" u="none" cap="none" strike="noStrike">
                <a:solidFill>
                  <a:srgbClr val="F8FAFC"/>
                </a:solidFill>
                <a:latin typeface="Outfit Black"/>
                <a:ea typeface="Outfit Black"/>
                <a:cs typeface="Outfit Black"/>
                <a:sym typeface="Outfit Black"/>
              </a:rPr>
              <a:t>Retro Stationery Series</a:t>
            </a:r>
            <a:r>
              <a:rPr b="0" i="0" lang="en-US" sz="1125" u="none" cap="none" strike="noStrike">
                <a:solidFill>
                  <a:srgbClr val="F8FAFC"/>
                </a:solidFill>
                <a:latin typeface="Outfit SemiBold"/>
                <a:ea typeface="Outfit SemiBold"/>
                <a:cs typeface="Outfit SemiBold"/>
                <a:sym typeface="Outfit SemiBold"/>
              </a:rPr>
              <a:t> • 5 Configurable Cohesive Cover Slides • Click any text to customize!</a:t>
            </a:r>
            <a:endParaRPr/>
          </a:p>
        </p:txBody>
      </p:sp>
      <p:sp>
        <p:nvSpPr>
          <p:cNvPr id="92" name="Google Shape;92;p13"/>
          <p:cNvSpPr/>
          <p:nvPr/>
        </p:nvSpPr>
        <p:spPr>
          <a:xfrm>
            <a:off x="9281163" y="5675292"/>
            <a:ext cx="1173472" cy="498514"/>
          </a:xfrm>
          <a:prstGeom prst="rect">
            <a:avLst/>
          </a:prstGeom>
          <a:solidFill>
            <a:srgbClr val="2DD4B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13"/>
          <p:cNvSpPr txBox="1"/>
          <p:nvPr/>
        </p:nvSpPr>
        <p:spPr>
          <a:xfrm>
            <a:off x="5129212" y="1109662"/>
            <a:ext cx="1933575" cy="1714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50" u="none" cap="none" strike="noStrike">
                <a:solidFill>
                  <a:srgbClr val="1E293B"/>
                </a:solidFill>
                <a:latin typeface="Quicksand"/>
                <a:ea typeface="Quicksand"/>
                <a:cs typeface="Quicksand"/>
                <a:sym typeface="Quicksand"/>
              </a:rPr>
              <a:t>FOLDER_NAV_VOL_01.EXE</a:t>
            </a:r>
            <a:endParaRPr/>
          </a:p>
        </p:txBody>
      </p:sp>
      <p:sp>
        <p:nvSpPr>
          <p:cNvPr id="94" name="Google Shape;94;p13"/>
          <p:cNvSpPr/>
          <p:nvPr/>
        </p:nvSpPr>
        <p:spPr>
          <a:xfrm>
            <a:off x="1552575" y="1128712"/>
            <a:ext cx="133350" cy="133350"/>
          </a:xfrm>
          <a:prstGeom prst="roundRect">
            <a:avLst>
              <a:gd fmla="val 50000" name="adj"/>
            </a:avLst>
          </a:prstGeom>
          <a:solidFill>
            <a:srgbClr val="F43F5E"/>
          </a:solidFill>
          <a:ln cap="flat" cmpd="sng" w="19050">
            <a:solidFill>
              <a:srgbClr val="1E293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13"/>
          <p:cNvSpPr/>
          <p:nvPr/>
        </p:nvSpPr>
        <p:spPr>
          <a:xfrm>
            <a:off x="1762125" y="1128712"/>
            <a:ext cx="133350" cy="133350"/>
          </a:xfrm>
          <a:prstGeom prst="roundRect">
            <a:avLst>
              <a:gd fmla="val 50000" name="adj"/>
            </a:avLst>
          </a:prstGeom>
          <a:solidFill>
            <a:srgbClr val="EAB308"/>
          </a:solidFill>
          <a:ln cap="flat" cmpd="sng" w="19050">
            <a:solidFill>
              <a:srgbClr val="1E293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3"/>
          <p:cNvSpPr/>
          <p:nvPr/>
        </p:nvSpPr>
        <p:spPr>
          <a:xfrm>
            <a:off x="1971675" y="1128712"/>
            <a:ext cx="133350" cy="133350"/>
          </a:xfrm>
          <a:prstGeom prst="roundRect">
            <a:avLst>
              <a:gd fmla="val 50000" name="adj"/>
            </a:avLst>
          </a:prstGeom>
          <a:solidFill>
            <a:srgbClr val="10B981"/>
          </a:solidFill>
          <a:ln cap="flat" cmpd="sng" w="19050">
            <a:solidFill>
              <a:srgbClr val="1E293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13"/>
          <p:cNvSpPr txBox="1"/>
          <p:nvPr/>
        </p:nvSpPr>
        <p:spPr>
          <a:xfrm>
            <a:off x="2746325" y="2896641"/>
            <a:ext cx="7887704" cy="95994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996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150" u="none" cap="none" strike="noStrike">
                <a:solidFill>
                  <a:srgbClr val="1E293B"/>
                </a:solidFill>
                <a:latin typeface="Comfortaa"/>
                <a:ea typeface="Comfortaa"/>
                <a:cs typeface="Comfortaa"/>
                <a:sym typeface="Comfortaa"/>
              </a:rPr>
              <a:t>YOUR MAIN PRESENTATION TITLE GOES HERE</a:t>
            </a:r>
            <a:endParaRPr/>
          </a:p>
        </p:txBody>
      </p:sp>
      <p:sp>
        <p:nvSpPr>
          <p:cNvPr id="98" name="Google Shape;98;p13"/>
          <p:cNvSpPr txBox="1"/>
          <p:nvPr/>
        </p:nvSpPr>
        <p:spPr>
          <a:xfrm>
            <a:off x="2746325" y="4047083"/>
            <a:ext cx="7512099" cy="219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50" u="none" cap="none" strike="noStrike">
                <a:solidFill>
                  <a:srgbClr val="475569"/>
                </a:solidFill>
                <a:latin typeface="Outfit Medium"/>
                <a:ea typeface="Outfit Medium"/>
                <a:cs typeface="Outfit Medium"/>
                <a:sym typeface="Outfit Medium"/>
              </a:rPr>
              <a:t>Subtitle goes here to support your presentation theme and scope.</a:t>
            </a:r>
            <a:endParaRPr/>
          </a:p>
        </p:txBody>
      </p:sp>
      <p:pic>
        <p:nvPicPr>
          <p:cNvPr descr="image.png" id="99" name="Google Shape;99;p13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1658838" y="1843087"/>
            <a:ext cx="190500" cy="171450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13"/>
          <p:cNvSpPr txBox="1"/>
          <p:nvPr/>
        </p:nvSpPr>
        <p:spPr>
          <a:xfrm>
            <a:off x="1611213" y="2052637"/>
            <a:ext cx="285750" cy="1238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750" u="none" cap="none" strike="noStrike">
                <a:solidFill>
                  <a:srgbClr val="1E293B"/>
                </a:solidFill>
                <a:latin typeface="Outfit"/>
                <a:ea typeface="Outfit"/>
                <a:cs typeface="Outfit"/>
                <a:sym typeface="Outfit"/>
              </a:rPr>
              <a:t>HOME</a:t>
            </a:r>
            <a:endParaRPr/>
          </a:p>
        </p:txBody>
      </p:sp>
      <p:pic>
        <p:nvPicPr>
          <p:cNvPr descr="image.png" id="101" name="Google Shape;101;p13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1658838" y="2566987"/>
            <a:ext cx="190500" cy="171450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Google Shape;102;p13"/>
          <p:cNvSpPr txBox="1"/>
          <p:nvPr/>
        </p:nvSpPr>
        <p:spPr>
          <a:xfrm>
            <a:off x="1592163" y="2776537"/>
            <a:ext cx="323850" cy="1238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750" u="none" cap="none" strike="noStrike">
                <a:solidFill>
                  <a:srgbClr val="1E293B"/>
                </a:solidFill>
                <a:latin typeface="Outfit"/>
                <a:ea typeface="Outfit"/>
                <a:cs typeface="Outfit"/>
                <a:sym typeface="Outfit"/>
              </a:rPr>
              <a:t>ABOUT</a:t>
            </a:r>
            <a:endParaRPr/>
          </a:p>
        </p:txBody>
      </p:sp>
      <p:pic>
        <p:nvPicPr>
          <p:cNvPr descr="image.png" id="103" name="Google Shape;103;p13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1677888" y="3290887"/>
            <a:ext cx="152400" cy="171450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13"/>
          <p:cNvSpPr txBox="1"/>
          <p:nvPr/>
        </p:nvSpPr>
        <p:spPr>
          <a:xfrm>
            <a:off x="1630263" y="3500437"/>
            <a:ext cx="247650" cy="1238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750" u="none" cap="none" strike="noStrike">
                <a:solidFill>
                  <a:srgbClr val="1E293B"/>
                </a:solidFill>
                <a:latin typeface="Outfit"/>
                <a:ea typeface="Outfit"/>
                <a:cs typeface="Outfit"/>
                <a:sym typeface="Outfit"/>
              </a:rPr>
              <a:t>DATA</a:t>
            </a:r>
            <a:endParaRPr/>
          </a:p>
        </p:txBody>
      </p:sp>
      <p:pic>
        <p:nvPicPr>
          <p:cNvPr descr="image.png" id="105" name="Google Shape;105;p13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1668363" y="4014787"/>
            <a:ext cx="171450" cy="171450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13"/>
          <p:cNvSpPr txBox="1"/>
          <p:nvPr/>
        </p:nvSpPr>
        <p:spPr>
          <a:xfrm>
            <a:off x="1568350" y="4224337"/>
            <a:ext cx="371475" cy="1238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750" u="none" cap="none" strike="noStrike">
                <a:solidFill>
                  <a:srgbClr val="1E293B"/>
                </a:solidFill>
                <a:latin typeface="Outfit"/>
                <a:ea typeface="Outfit"/>
                <a:cs typeface="Outfit"/>
                <a:sym typeface="Outfit"/>
              </a:rPr>
              <a:t>SYSTEM</a:t>
            </a:r>
            <a:endParaRPr/>
          </a:p>
        </p:txBody>
      </p:sp>
      <p:pic>
        <p:nvPicPr>
          <p:cNvPr descr="image.png" id="107" name="Google Shape;107;p13"/>
          <p:cNvPicPr preferRelativeResize="0"/>
          <p:nvPr/>
        </p:nvPicPr>
        <p:blipFill rotWithShape="1">
          <a:blip r:embed="rId14">
            <a:alphaModFix/>
          </a:blip>
          <a:srcRect b="0" l="0" r="0" t="0"/>
          <a:stretch/>
        </p:blipFill>
        <p:spPr>
          <a:xfrm>
            <a:off x="2879675" y="4718595"/>
            <a:ext cx="114300" cy="114300"/>
          </a:xfrm>
          <a:prstGeom prst="rect">
            <a:avLst/>
          </a:prstGeom>
          <a:noFill/>
          <a:ln>
            <a:noFill/>
          </a:ln>
        </p:spPr>
      </p:pic>
      <p:sp>
        <p:nvSpPr>
          <p:cNvPr id="108" name="Google Shape;108;p13"/>
          <p:cNvSpPr txBox="1"/>
          <p:nvPr/>
        </p:nvSpPr>
        <p:spPr>
          <a:xfrm>
            <a:off x="3051125" y="4704308"/>
            <a:ext cx="1171575" cy="1428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00" u="none" cap="none" strike="noStrike">
                <a:solidFill>
                  <a:srgbClr val="1E293B"/>
                </a:solidFill>
                <a:latin typeface="Outfit SemiBold"/>
                <a:ea typeface="Outfit SemiBold"/>
                <a:cs typeface="Outfit SemiBold"/>
                <a:sym typeface="Outfit SemiBold"/>
              </a:rPr>
              <a:t>FALL SEMESTER 2026</a:t>
            </a:r>
            <a:endParaRPr/>
          </a:p>
        </p:txBody>
      </p:sp>
      <p:pic>
        <p:nvPicPr>
          <p:cNvPr descr="image.png" id="109" name="Google Shape;109;p13"/>
          <p:cNvPicPr preferRelativeResize="0"/>
          <p:nvPr/>
        </p:nvPicPr>
        <p:blipFill rotWithShape="1">
          <a:blip r:embed="rId15">
            <a:alphaModFix/>
          </a:blip>
          <a:srcRect b="0" l="0" r="0" t="0"/>
          <a:stretch/>
        </p:blipFill>
        <p:spPr>
          <a:xfrm>
            <a:off x="4603700" y="4718595"/>
            <a:ext cx="104775" cy="114300"/>
          </a:xfrm>
          <a:prstGeom prst="rect">
            <a:avLst/>
          </a:prstGeom>
          <a:noFill/>
          <a:ln>
            <a:noFill/>
          </a:ln>
        </p:spPr>
      </p:pic>
      <p:sp>
        <p:nvSpPr>
          <p:cNvPr id="110" name="Google Shape;110;p13"/>
          <p:cNvSpPr txBox="1"/>
          <p:nvPr/>
        </p:nvSpPr>
        <p:spPr>
          <a:xfrm>
            <a:off x="4765625" y="4704308"/>
            <a:ext cx="1200150" cy="1428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00" u="none" cap="none" strike="noStrike">
                <a:solidFill>
                  <a:srgbClr val="1E293B"/>
                </a:solidFill>
                <a:latin typeface="Outfit SemiBold"/>
                <a:ea typeface="Outfit SemiBold"/>
                <a:cs typeface="Outfit SemiBold"/>
                <a:sym typeface="Outfit SemiBold"/>
              </a:rPr>
              <a:t>SPEAKER: NAME HERE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0F5F3"/>
        </a:solidFill>
      </p:bgPr>
    </p:bg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115" name="Google Shape;115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16" name="Google Shape;116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333500" y="952500"/>
            <a:ext cx="9525000" cy="4953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17" name="Google Shape;117;p1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362075" y="981075"/>
            <a:ext cx="946785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18" name="Google Shape;118;p14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362075" y="1438275"/>
            <a:ext cx="2537370" cy="44386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19" name="Google Shape;119;p14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3899445" y="1438275"/>
            <a:ext cx="6930479" cy="44386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20" name="Google Shape;120;p14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1612076" y="1674300"/>
            <a:ext cx="2008792" cy="151629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21" name="Google Shape;121;p14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1633456" y="4700380"/>
            <a:ext cx="1966033" cy="92433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22" name="Google Shape;122;p14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4375695" y="2300287"/>
            <a:ext cx="2619375" cy="2952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23" name="Google Shape;123;p14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4375695" y="4652962"/>
            <a:ext cx="5977979" cy="3619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24" name="Google Shape;124;p14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2990850" y="152400"/>
            <a:ext cx="123825" cy="142875"/>
          </a:xfrm>
          <a:prstGeom prst="rect">
            <a:avLst/>
          </a:prstGeom>
          <a:noFill/>
          <a:ln>
            <a:noFill/>
          </a:ln>
        </p:spPr>
      </p:pic>
      <p:sp>
        <p:nvSpPr>
          <p:cNvPr id="125" name="Google Shape;125;p14"/>
          <p:cNvSpPr txBox="1"/>
          <p:nvPr/>
        </p:nvSpPr>
        <p:spPr>
          <a:xfrm>
            <a:off x="3228975" y="133350"/>
            <a:ext cx="5972175" cy="1809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25" u="none" cap="none" strike="noStrike">
                <a:solidFill>
                  <a:srgbClr val="F8FAFC"/>
                </a:solidFill>
                <a:latin typeface="Outfit Black"/>
                <a:ea typeface="Outfit Black"/>
                <a:cs typeface="Outfit Black"/>
                <a:sym typeface="Outfit Black"/>
              </a:rPr>
              <a:t>Retro Stationery Series</a:t>
            </a:r>
            <a:r>
              <a:rPr b="0" i="0" lang="en-US" sz="1125" u="none" cap="none" strike="noStrike">
                <a:solidFill>
                  <a:srgbClr val="F8FAFC"/>
                </a:solidFill>
                <a:latin typeface="Outfit SemiBold"/>
                <a:ea typeface="Outfit SemiBold"/>
                <a:cs typeface="Outfit SemiBold"/>
                <a:sym typeface="Outfit SemiBold"/>
              </a:rPr>
              <a:t> • 5 Configurable Cohesive Cover Slides • Click any text to customize!</a:t>
            </a:r>
            <a:endParaRPr/>
          </a:p>
        </p:txBody>
      </p:sp>
      <p:sp>
        <p:nvSpPr>
          <p:cNvPr id="126" name="Google Shape;126;p14"/>
          <p:cNvSpPr/>
          <p:nvPr/>
        </p:nvSpPr>
        <p:spPr>
          <a:xfrm>
            <a:off x="10439400" y="419100"/>
            <a:ext cx="952500" cy="952500"/>
          </a:xfrm>
          <a:prstGeom prst="roundRect">
            <a:avLst>
              <a:gd fmla="val 8000" name="adj"/>
            </a:avLst>
          </a:prstGeom>
          <a:noFill/>
          <a:ln cap="flat" cmpd="sng" w="19050">
            <a:solidFill>
              <a:srgbClr val="10B98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p14"/>
          <p:cNvSpPr txBox="1"/>
          <p:nvPr/>
        </p:nvSpPr>
        <p:spPr>
          <a:xfrm>
            <a:off x="5000625" y="1109662"/>
            <a:ext cx="2190750" cy="1714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50" u="none" cap="none" strike="noStrike">
                <a:solidFill>
                  <a:srgbClr val="1E293B"/>
                </a:solidFill>
                <a:latin typeface="Quicksand"/>
                <a:ea typeface="Quicksand"/>
                <a:cs typeface="Quicksand"/>
                <a:sym typeface="Quicksand"/>
              </a:rPr>
              <a:t>MEMO_PAD_STUDY_CORE.SYS</a:t>
            </a:r>
            <a:endParaRPr/>
          </a:p>
        </p:txBody>
      </p:sp>
      <p:sp>
        <p:nvSpPr>
          <p:cNvPr id="128" name="Google Shape;128;p14"/>
          <p:cNvSpPr/>
          <p:nvPr/>
        </p:nvSpPr>
        <p:spPr>
          <a:xfrm>
            <a:off x="1552575" y="1128712"/>
            <a:ext cx="133350" cy="133350"/>
          </a:xfrm>
          <a:prstGeom prst="roundRect">
            <a:avLst>
              <a:gd fmla="val 50000" name="adj"/>
            </a:avLst>
          </a:prstGeom>
          <a:solidFill>
            <a:srgbClr val="1E293B"/>
          </a:solidFill>
          <a:ln cap="flat" cmpd="sng" w="19050">
            <a:solidFill>
              <a:srgbClr val="1E293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p14"/>
          <p:cNvSpPr/>
          <p:nvPr/>
        </p:nvSpPr>
        <p:spPr>
          <a:xfrm>
            <a:off x="1762125" y="1128712"/>
            <a:ext cx="133350" cy="133350"/>
          </a:xfrm>
          <a:prstGeom prst="roundRect">
            <a:avLst>
              <a:gd fmla="val 50000" name="adj"/>
            </a:avLst>
          </a:prstGeom>
          <a:solidFill>
            <a:srgbClr val="1E293B"/>
          </a:solidFill>
          <a:ln cap="flat" cmpd="sng" w="19050">
            <a:solidFill>
              <a:srgbClr val="1E293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14"/>
          <p:cNvSpPr/>
          <p:nvPr/>
        </p:nvSpPr>
        <p:spPr>
          <a:xfrm>
            <a:off x="1971675" y="1128712"/>
            <a:ext cx="133350" cy="133350"/>
          </a:xfrm>
          <a:prstGeom prst="roundRect">
            <a:avLst>
              <a:gd fmla="val 50000" name="adj"/>
            </a:avLst>
          </a:prstGeom>
          <a:solidFill>
            <a:srgbClr val="1E293B"/>
          </a:solidFill>
          <a:ln cap="flat" cmpd="sng" w="19050">
            <a:solidFill>
              <a:srgbClr val="1E293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14"/>
          <p:cNvSpPr txBox="1"/>
          <p:nvPr/>
        </p:nvSpPr>
        <p:spPr>
          <a:xfrm>
            <a:off x="4375695" y="2786062"/>
            <a:ext cx="5060632" cy="9048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498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850" u="none" cap="none" strike="noStrike">
                <a:solidFill>
                  <a:srgbClr val="1E293B"/>
                </a:solidFill>
                <a:latin typeface="Comfortaa"/>
                <a:ea typeface="Comfortaa"/>
                <a:cs typeface="Comfortaa"/>
                <a:sym typeface="Comfortaa"/>
              </a:rPr>
              <a:t>プレゼンテーションタイトル </a:t>
            </a:r>
            <a:b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i="0" lang="en-US" sz="2850" u="none" cap="none" strike="noStrike">
                <a:solidFill>
                  <a:srgbClr val="1E293B"/>
                </a:solidFill>
                <a:latin typeface="Comfortaa"/>
                <a:ea typeface="Comfortaa"/>
                <a:cs typeface="Comfortaa"/>
                <a:sym typeface="Comfortaa"/>
              </a:rPr>
              <a:t> YOUR TITLE HERE</a:t>
            </a:r>
            <a:endParaRPr/>
          </a:p>
        </p:txBody>
      </p:sp>
      <p:sp>
        <p:nvSpPr>
          <p:cNvPr id="132" name="Google Shape;132;p14"/>
          <p:cNvSpPr txBox="1"/>
          <p:nvPr/>
        </p:nvSpPr>
        <p:spPr>
          <a:xfrm>
            <a:off x="4375695" y="3919537"/>
            <a:ext cx="5977979" cy="4476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50" u="none" cap="none" strike="noStrike">
                <a:solidFill>
                  <a:srgbClr val="475569"/>
                </a:solidFill>
                <a:latin typeface="Outfit Medium"/>
                <a:ea typeface="Outfit Medium"/>
                <a:cs typeface="Outfit Medium"/>
                <a:sym typeface="Outfit Medium"/>
              </a:rPr>
              <a:t>サブタイトル / This is a fresh study-note styled description placeholder for real presentation decks.</a:t>
            </a:r>
            <a:endParaRPr/>
          </a:p>
        </p:txBody>
      </p:sp>
      <p:sp>
        <p:nvSpPr>
          <p:cNvPr id="133" name="Google Shape;133;p14"/>
          <p:cNvSpPr txBox="1"/>
          <p:nvPr/>
        </p:nvSpPr>
        <p:spPr>
          <a:xfrm>
            <a:off x="1832306" y="1894530"/>
            <a:ext cx="1527082" cy="21251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 u="none" cap="none" strike="noStrike">
                <a:solidFill>
                  <a:srgbClr val="854D0E"/>
                </a:solidFill>
                <a:latin typeface="Outfit"/>
                <a:ea typeface="Outfit"/>
                <a:cs typeface="Outfit"/>
                <a:sym typeface="Outfit"/>
              </a:rPr>
              <a:t>QUICK MEMO</a:t>
            </a:r>
            <a:endParaRPr/>
          </a:p>
        </p:txBody>
      </p:sp>
      <p:sp>
        <p:nvSpPr>
          <p:cNvPr id="134" name="Google Shape;134;p14"/>
          <p:cNvSpPr/>
          <p:nvPr/>
        </p:nvSpPr>
        <p:spPr>
          <a:xfrm>
            <a:off x="1832306" y="2173724"/>
            <a:ext cx="1527082" cy="9525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14"/>
          <p:cNvSpPr txBox="1"/>
          <p:nvPr/>
        </p:nvSpPr>
        <p:spPr>
          <a:xfrm>
            <a:off x="1848258" y="2198912"/>
            <a:ext cx="1552381" cy="7714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989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75" u="none" cap="none" strike="noStrike">
                <a:solidFill>
                  <a:srgbClr val="713F12"/>
                </a:solidFill>
                <a:latin typeface="Outfit SemiBold"/>
                <a:ea typeface="Outfit SemiBold"/>
                <a:cs typeface="Outfit SemiBold"/>
                <a:sym typeface="Outfit SemiBold"/>
              </a:rPr>
              <a:t>Make sure to edit this stack of notes for key metrics, takeaways, or session reminders.</a:t>
            </a:r>
            <a:endParaRPr/>
          </a:p>
        </p:txBody>
      </p:sp>
      <p:sp>
        <p:nvSpPr>
          <p:cNvPr id="136" name="Google Shape;136;p14"/>
          <p:cNvSpPr txBox="1"/>
          <p:nvPr/>
        </p:nvSpPr>
        <p:spPr>
          <a:xfrm>
            <a:off x="1813233" y="4915454"/>
            <a:ext cx="737632" cy="15886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136925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825" u="none" cap="none" strike="noStrike">
                <a:solidFill>
                  <a:srgbClr val="9A3412"/>
                </a:solidFill>
                <a:latin typeface="Outfit"/>
                <a:ea typeface="Outfit"/>
                <a:cs typeface="Outfit"/>
                <a:sym typeface="Outfit"/>
              </a:rPr>
              <a:t>CHECKLIST</a:t>
            </a:r>
            <a:endParaRPr/>
          </a:p>
        </p:txBody>
      </p:sp>
      <p:sp>
        <p:nvSpPr>
          <p:cNvPr id="137" name="Google Shape;137;p14"/>
          <p:cNvSpPr txBox="1"/>
          <p:nvPr/>
        </p:nvSpPr>
        <p:spPr>
          <a:xfrm>
            <a:off x="1800933" y="5115357"/>
            <a:ext cx="1622435" cy="34188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00" u="none" cap="none" strike="noStrike">
                <a:solidFill>
                  <a:srgbClr val="C2410C"/>
                </a:solidFill>
                <a:latin typeface="Outfit Medium"/>
                <a:ea typeface="Outfit Medium"/>
                <a:cs typeface="Outfit Medium"/>
                <a:sym typeface="Outfit Medium"/>
              </a:rPr>
              <a:t>☐ Review Agenda</a:t>
            </a:r>
            <a:b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900" u="none" cap="none" strike="noStrike">
                <a:solidFill>
                  <a:srgbClr val="C2410C"/>
                </a:solidFill>
                <a:latin typeface="Outfit Medium"/>
                <a:ea typeface="Outfit Medium"/>
                <a:cs typeface="Outfit Medium"/>
                <a:sym typeface="Outfit Medium"/>
              </a:rPr>
              <a:t> ☐ Share Final Slides</a:t>
            </a:r>
            <a:endParaRPr/>
          </a:p>
        </p:txBody>
      </p:sp>
      <p:sp>
        <p:nvSpPr>
          <p:cNvPr id="138" name="Google Shape;138;p14"/>
          <p:cNvSpPr txBox="1"/>
          <p:nvPr/>
        </p:nvSpPr>
        <p:spPr>
          <a:xfrm>
            <a:off x="4375695" y="4862512"/>
            <a:ext cx="742950" cy="152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161925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75" u="none" cap="none" strike="noStrike">
                <a:solidFill>
                  <a:srgbClr val="0D9488"/>
                </a:solidFill>
                <a:latin typeface="Outfit"/>
                <a:ea typeface="Outfit"/>
                <a:cs typeface="Outfit"/>
                <a:sym typeface="Outfit"/>
              </a:rPr>
              <a:t>OCT 2026</a:t>
            </a:r>
            <a:endParaRPr/>
          </a:p>
        </p:txBody>
      </p:sp>
      <p:sp>
        <p:nvSpPr>
          <p:cNvPr id="139" name="Google Shape;139;p14"/>
          <p:cNvSpPr txBox="1"/>
          <p:nvPr/>
        </p:nvSpPr>
        <p:spPr>
          <a:xfrm>
            <a:off x="9048750" y="4862512"/>
            <a:ext cx="1304925" cy="152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75" u="none" cap="none" strike="noStrike">
                <a:solidFill>
                  <a:srgbClr val="64748B"/>
                </a:solidFill>
                <a:latin typeface="Outfit"/>
                <a:ea typeface="Outfit"/>
                <a:cs typeface="Outfit"/>
                <a:sym typeface="Outfit"/>
              </a:rPr>
              <a:t>ORGANIZATION TEAM</a:t>
            </a:r>
            <a:endParaRPr/>
          </a:p>
        </p:txBody>
      </p:sp>
      <p:pic>
        <p:nvPicPr>
          <p:cNvPr descr="image.png" id="140" name="Google Shape;140;p14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3262813" y="1894530"/>
            <a:ext cx="92087" cy="12814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41" name="Google Shape;141;p14"/>
          <p:cNvPicPr preferRelativeResize="0"/>
          <p:nvPr/>
        </p:nvPicPr>
        <p:blipFill rotWithShape="1">
          <a:blip r:embed="rId14">
            <a:alphaModFix/>
          </a:blip>
          <a:srcRect b="0" l="0" r="0" t="0"/>
          <a:stretch/>
        </p:blipFill>
        <p:spPr>
          <a:xfrm>
            <a:off x="1813565" y="4934492"/>
            <a:ext cx="98848" cy="10803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42" name="Google Shape;142;p14"/>
          <p:cNvPicPr preferRelativeResize="0"/>
          <p:nvPr/>
        </p:nvPicPr>
        <p:blipFill rotWithShape="1">
          <a:blip r:embed="rId15">
            <a:alphaModFix/>
          </a:blip>
          <a:srcRect b="0" l="0" r="0" t="0"/>
          <a:stretch/>
        </p:blipFill>
        <p:spPr>
          <a:xfrm>
            <a:off x="4375695" y="4881562"/>
            <a:ext cx="104775" cy="123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AFAFC"/>
        </a:solidFill>
      </p:bgPr>
    </p:bg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147" name="Google Shape;147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48" name="Google Shape;148;p1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333500" y="952500"/>
            <a:ext cx="9525000" cy="4953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49" name="Google Shape;149;p1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362075" y="981075"/>
            <a:ext cx="946785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50" name="Google Shape;150;p15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362075" y="1438275"/>
            <a:ext cx="6477000" cy="44386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51" name="Google Shape;151;p15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7839075" y="1438275"/>
            <a:ext cx="2990850" cy="44386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52" name="Google Shape;152;p15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1838325" y="2405062"/>
            <a:ext cx="2352675" cy="2952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53" name="Google Shape;153;p15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2990850" y="152400"/>
            <a:ext cx="123825" cy="142875"/>
          </a:xfrm>
          <a:prstGeom prst="rect">
            <a:avLst/>
          </a:prstGeom>
          <a:noFill/>
          <a:ln>
            <a:noFill/>
          </a:ln>
        </p:spPr>
      </p:pic>
      <p:sp>
        <p:nvSpPr>
          <p:cNvPr id="154" name="Google Shape;154;p15"/>
          <p:cNvSpPr txBox="1"/>
          <p:nvPr/>
        </p:nvSpPr>
        <p:spPr>
          <a:xfrm>
            <a:off x="3228975" y="133350"/>
            <a:ext cx="5972175" cy="1809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25" u="none" cap="none" strike="noStrike">
                <a:solidFill>
                  <a:srgbClr val="F8FAFC"/>
                </a:solidFill>
                <a:latin typeface="Outfit Black"/>
                <a:ea typeface="Outfit Black"/>
                <a:cs typeface="Outfit Black"/>
                <a:sym typeface="Outfit Black"/>
              </a:rPr>
              <a:t>Retro Stationery Series</a:t>
            </a:r>
            <a:r>
              <a:rPr b="0" i="0" lang="en-US" sz="1125" u="none" cap="none" strike="noStrike">
                <a:solidFill>
                  <a:srgbClr val="F8FAFC"/>
                </a:solidFill>
                <a:latin typeface="Outfit SemiBold"/>
                <a:ea typeface="Outfit SemiBold"/>
                <a:cs typeface="Outfit SemiBold"/>
                <a:sym typeface="Outfit SemiBold"/>
              </a:rPr>
              <a:t> • 5 Configurable Cohesive Cover Slides • Click any text to customize!</a:t>
            </a:r>
            <a:endParaRPr/>
          </a:p>
        </p:txBody>
      </p:sp>
      <p:sp>
        <p:nvSpPr>
          <p:cNvPr id="155" name="Google Shape;155;p15"/>
          <p:cNvSpPr/>
          <p:nvPr/>
        </p:nvSpPr>
        <p:spPr>
          <a:xfrm>
            <a:off x="-438150" y="-438150"/>
            <a:ext cx="2381250" cy="2381250"/>
          </a:xfrm>
          <a:prstGeom prst="roundRect">
            <a:avLst>
              <a:gd fmla="val 50000" name="adj"/>
            </a:avLst>
          </a:prstGeom>
          <a:noFill/>
          <a:ln cap="flat" cmpd="sng" w="19050">
            <a:solidFill>
              <a:srgbClr val="8B5CF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15"/>
          <p:cNvSpPr/>
          <p:nvPr/>
        </p:nvSpPr>
        <p:spPr>
          <a:xfrm>
            <a:off x="10725150" y="5391150"/>
            <a:ext cx="1905000" cy="1905000"/>
          </a:xfrm>
          <a:prstGeom prst="roundRect">
            <a:avLst>
              <a:gd fmla="val 50000" name="adj"/>
            </a:avLst>
          </a:prstGeom>
          <a:noFill/>
          <a:ln cap="flat" cmpd="sng" w="19050">
            <a:solidFill>
              <a:srgbClr val="8B5CF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15"/>
          <p:cNvSpPr txBox="1"/>
          <p:nvPr/>
        </p:nvSpPr>
        <p:spPr>
          <a:xfrm>
            <a:off x="4876800" y="1109662"/>
            <a:ext cx="2438400" cy="1714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50" u="none" cap="none" strike="noStrike">
                <a:solidFill>
                  <a:srgbClr val="1E293B"/>
                </a:solidFill>
                <a:latin typeface="Quicksand"/>
                <a:ea typeface="Quicksand"/>
                <a:cs typeface="Quicksand"/>
                <a:sym typeface="Quicksand"/>
              </a:rPr>
              <a:t>BOOKISH_PORTFOLIO_CORE.DAT</a:t>
            </a:r>
            <a:endParaRPr/>
          </a:p>
        </p:txBody>
      </p:sp>
      <p:sp>
        <p:nvSpPr>
          <p:cNvPr id="158" name="Google Shape;158;p15"/>
          <p:cNvSpPr/>
          <p:nvPr/>
        </p:nvSpPr>
        <p:spPr>
          <a:xfrm>
            <a:off x="1552575" y="1128712"/>
            <a:ext cx="133350" cy="133350"/>
          </a:xfrm>
          <a:prstGeom prst="roundRect">
            <a:avLst>
              <a:gd fmla="val 50000" name="adj"/>
            </a:avLst>
          </a:prstGeom>
          <a:solidFill>
            <a:srgbClr val="7C3AED"/>
          </a:solidFill>
          <a:ln cap="flat" cmpd="sng" w="19050">
            <a:solidFill>
              <a:srgbClr val="1E293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15"/>
          <p:cNvSpPr/>
          <p:nvPr/>
        </p:nvSpPr>
        <p:spPr>
          <a:xfrm>
            <a:off x="1762125" y="1128712"/>
            <a:ext cx="133350" cy="133350"/>
          </a:xfrm>
          <a:prstGeom prst="roundRect">
            <a:avLst>
              <a:gd fmla="val 50000" name="adj"/>
            </a:avLst>
          </a:prstGeom>
          <a:solidFill>
            <a:srgbClr val="9333EA"/>
          </a:solidFill>
          <a:ln cap="flat" cmpd="sng" w="19050">
            <a:solidFill>
              <a:srgbClr val="1E293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p15"/>
          <p:cNvSpPr/>
          <p:nvPr/>
        </p:nvSpPr>
        <p:spPr>
          <a:xfrm>
            <a:off x="1971675" y="1128712"/>
            <a:ext cx="133350" cy="133350"/>
          </a:xfrm>
          <a:prstGeom prst="roundRect">
            <a:avLst>
              <a:gd fmla="val 50000" name="adj"/>
            </a:avLst>
          </a:prstGeom>
          <a:solidFill>
            <a:srgbClr val="C084FC"/>
          </a:solidFill>
          <a:ln cap="flat" cmpd="sng" w="19050">
            <a:solidFill>
              <a:srgbClr val="1E293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Google Shape;161;p15"/>
          <p:cNvSpPr txBox="1"/>
          <p:nvPr/>
        </p:nvSpPr>
        <p:spPr>
          <a:xfrm>
            <a:off x="1838325" y="2890837"/>
            <a:ext cx="5770721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000" u="none" cap="none" strike="noStrike">
                <a:solidFill>
                  <a:srgbClr val="1E293B"/>
                </a:solidFill>
                <a:latin typeface="Comfortaa"/>
                <a:ea typeface="Comfortaa"/>
                <a:cs typeface="Comfortaa"/>
                <a:sym typeface="Comfortaa"/>
              </a:rPr>
              <a:t>LAVENDER PORTFOLIO &amp; CREATIVE COVER TITLE</a:t>
            </a:r>
            <a:endParaRPr/>
          </a:p>
        </p:txBody>
      </p:sp>
      <p:sp>
        <p:nvSpPr>
          <p:cNvPr id="162" name="Google Shape;162;p15"/>
          <p:cNvSpPr txBox="1"/>
          <p:nvPr/>
        </p:nvSpPr>
        <p:spPr>
          <a:xfrm>
            <a:off x="1838325" y="3995737"/>
            <a:ext cx="5495925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475569"/>
                </a:solidFill>
                <a:latin typeface="Outfit Medium"/>
                <a:ea typeface="Outfit Medium"/>
                <a:cs typeface="Outfit Medium"/>
                <a:sym typeface="Outfit Medium"/>
              </a:rPr>
              <a:t>A refined bookish layout template. Easily manage student assignments, reading schedules, or professional creative designs.</a:t>
            </a:r>
            <a:endParaRPr/>
          </a:p>
        </p:txBody>
      </p:sp>
      <p:sp>
        <p:nvSpPr>
          <p:cNvPr id="163" name="Google Shape;163;p15"/>
          <p:cNvSpPr txBox="1"/>
          <p:nvPr/>
        </p:nvSpPr>
        <p:spPr>
          <a:xfrm>
            <a:off x="8124825" y="2643187"/>
            <a:ext cx="2419350" cy="1333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85725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825" u="none" cap="none" strike="noStrike">
                <a:solidFill>
                  <a:srgbClr val="7C3AED"/>
                </a:solidFill>
                <a:latin typeface="Outfit"/>
                <a:ea typeface="Outfit"/>
                <a:cs typeface="Outfit"/>
                <a:sym typeface="Outfit"/>
              </a:rPr>
              <a:t>SECTION CATALOG</a:t>
            </a:r>
            <a:endParaRPr/>
          </a:p>
        </p:txBody>
      </p:sp>
      <p:pic>
        <p:nvPicPr>
          <p:cNvPr descr="image.png" id="164" name="Google Shape;164;p15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8124825" y="3014662"/>
            <a:ext cx="241935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65" name="Google Shape;165;p15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8124825" y="3614737"/>
            <a:ext cx="241935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66" name="Google Shape;166;p15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8124825" y="4214812"/>
            <a:ext cx="2419350" cy="457200"/>
          </a:xfrm>
          <a:prstGeom prst="rect">
            <a:avLst/>
          </a:prstGeom>
          <a:noFill/>
          <a:ln>
            <a:noFill/>
          </a:ln>
        </p:spPr>
      </p:pic>
      <p:sp>
        <p:nvSpPr>
          <p:cNvPr id="167" name="Google Shape;167;p15"/>
          <p:cNvSpPr txBox="1"/>
          <p:nvPr/>
        </p:nvSpPr>
        <p:spPr>
          <a:xfrm>
            <a:off x="9810750" y="5448300"/>
            <a:ext cx="828675" cy="2857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DDD6FE"/>
                </a:solidFill>
                <a:latin typeface="Quicksand"/>
                <a:ea typeface="Quicksand"/>
                <a:cs typeface="Quicksand"/>
                <a:sym typeface="Quicksand"/>
              </a:rPr>
              <a:t>VOL. 26</a:t>
            </a:r>
            <a:endParaRPr/>
          </a:p>
        </p:txBody>
      </p:sp>
      <p:pic>
        <p:nvPicPr>
          <p:cNvPr descr="image.png" id="168" name="Google Shape;168;p15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1838325" y="4681537"/>
            <a:ext cx="704850" cy="2286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69" name="Google Shape;169;p15"/>
          <p:cNvPicPr preferRelativeResize="0"/>
          <p:nvPr/>
        </p:nvPicPr>
        <p:blipFill rotWithShape="1">
          <a:blip r:embed="rId14">
            <a:alphaModFix/>
          </a:blip>
          <a:srcRect b="0" l="0" r="0" t="0"/>
          <a:stretch/>
        </p:blipFill>
        <p:spPr>
          <a:xfrm>
            <a:off x="2619375" y="4681537"/>
            <a:ext cx="914400" cy="2286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70" name="Google Shape;170;p15"/>
          <p:cNvPicPr preferRelativeResize="0"/>
          <p:nvPr/>
        </p:nvPicPr>
        <p:blipFill rotWithShape="1">
          <a:blip r:embed="rId15">
            <a:alphaModFix/>
          </a:blip>
          <a:srcRect b="0" l="0" r="0" t="0"/>
          <a:stretch/>
        </p:blipFill>
        <p:spPr>
          <a:xfrm>
            <a:off x="8124825" y="2662237"/>
            <a:ext cx="85725" cy="104775"/>
          </a:xfrm>
          <a:prstGeom prst="rect">
            <a:avLst/>
          </a:prstGeom>
          <a:noFill/>
          <a:ln>
            <a:noFill/>
          </a:ln>
        </p:spPr>
      </p:pic>
      <p:sp>
        <p:nvSpPr>
          <p:cNvPr id="171" name="Google Shape;171;p15"/>
          <p:cNvSpPr txBox="1"/>
          <p:nvPr/>
        </p:nvSpPr>
        <p:spPr>
          <a:xfrm>
            <a:off x="8286750" y="3171825"/>
            <a:ext cx="1323975" cy="1428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00" u="none" cap="none" strike="noStrike">
                <a:solidFill>
                  <a:srgbClr val="5B21B6"/>
                </a:solidFill>
                <a:latin typeface="Outfit"/>
                <a:ea typeface="Outfit"/>
                <a:cs typeface="Outfit"/>
                <a:sym typeface="Outfit"/>
              </a:rPr>
              <a:t>I. INTRODUCTION DECK</a:t>
            </a:r>
            <a:endParaRPr/>
          </a:p>
        </p:txBody>
      </p:sp>
      <p:pic>
        <p:nvPicPr>
          <p:cNvPr descr="image.png" id="172" name="Google Shape;172;p15"/>
          <p:cNvPicPr preferRelativeResize="0"/>
          <p:nvPr/>
        </p:nvPicPr>
        <p:blipFill rotWithShape="1">
          <a:blip r:embed="rId16">
            <a:alphaModFix/>
          </a:blip>
          <a:srcRect b="0" l="0" r="0" t="0"/>
          <a:stretch/>
        </p:blipFill>
        <p:spPr>
          <a:xfrm>
            <a:off x="10315575" y="3190875"/>
            <a:ext cx="66675" cy="104775"/>
          </a:xfrm>
          <a:prstGeom prst="rect">
            <a:avLst/>
          </a:prstGeom>
          <a:noFill/>
          <a:ln>
            <a:noFill/>
          </a:ln>
        </p:spPr>
      </p:pic>
      <p:sp>
        <p:nvSpPr>
          <p:cNvPr id="173" name="Google Shape;173;p15"/>
          <p:cNvSpPr txBox="1"/>
          <p:nvPr/>
        </p:nvSpPr>
        <p:spPr>
          <a:xfrm>
            <a:off x="8286750" y="3771900"/>
            <a:ext cx="1638300" cy="1428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00" u="none" cap="none" strike="noStrike">
                <a:solidFill>
                  <a:srgbClr val="9D174D"/>
                </a:solidFill>
                <a:latin typeface="Outfit"/>
                <a:ea typeface="Outfit"/>
                <a:cs typeface="Outfit"/>
                <a:sym typeface="Outfit"/>
              </a:rPr>
              <a:t>II. CREATIVE METHODOLOGY</a:t>
            </a:r>
            <a:endParaRPr/>
          </a:p>
        </p:txBody>
      </p:sp>
      <p:pic>
        <p:nvPicPr>
          <p:cNvPr descr="image.png" id="174" name="Google Shape;174;p15"/>
          <p:cNvPicPr preferRelativeResize="0"/>
          <p:nvPr/>
        </p:nvPicPr>
        <p:blipFill rotWithShape="1">
          <a:blip r:embed="rId17">
            <a:alphaModFix/>
          </a:blip>
          <a:srcRect b="0" l="0" r="0" t="0"/>
          <a:stretch/>
        </p:blipFill>
        <p:spPr>
          <a:xfrm>
            <a:off x="10315575" y="3790950"/>
            <a:ext cx="66675" cy="104775"/>
          </a:xfrm>
          <a:prstGeom prst="rect">
            <a:avLst/>
          </a:prstGeom>
          <a:noFill/>
          <a:ln>
            <a:noFill/>
          </a:ln>
        </p:spPr>
      </p:pic>
      <p:sp>
        <p:nvSpPr>
          <p:cNvPr id="175" name="Google Shape;175;p15"/>
          <p:cNvSpPr txBox="1"/>
          <p:nvPr/>
        </p:nvSpPr>
        <p:spPr>
          <a:xfrm>
            <a:off x="8286750" y="4371975"/>
            <a:ext cx="1352550" cy="1428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00" u="none" cap="none" strike="noStrike">
                <a:solidFill>
                  <a:srgbClr val="0369A1"/>
                </a:solidFill>
                <a:latin typeface="Outfit"/>
                <a:ea typeface="Outfit"/>
                <a:cs typeface="Outfit"/>
                <a:sym typeface="Outfit"/>
              </a:rPr>
              <a:t>III. PROJECT OUTCOMES</a:t>
            </a:r>
            <a:endParaRPr/>
          </a:p>
        </p:txBody>
      </p:sp>
      <p:pic>
        <p:nvPicPr>
          <p:cNvPr descr="image.png" id="176" name="Google Shape;176;p15"/>
          <p:cNvPicPr preferRelativeResize="0"/>
          <p:nvPr/>
        </p:nvPicPr>
        <p:blipFill rotWithShape="1">
          <a:blip r:embed="rId18">
            <a:alphaModFix/>
          </a:blip>
          <a:srcRect b="0" l="0" r="0" t="0"/>
          <a:stretch/>
        </p:blipFill>
        <p:spPr>
          <a:xfrm>
            <a:off x="10315575" y="4391025"/>
            <a:ext cx="66675" cy="104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1F5F9"/>
        </a:solidFill>
      </p:bgPr>
    </p:bg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181" name="Google Shape;181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82" name="Google Shape;182;p1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333500" y="952500"/>
            <a:ext cx="9525000" cy="4953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83" name="Google Shape;183;p1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362075" y="981075"/>
            <a:ext cx="946785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84" name="Google Shape;184;p16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362075" y="1438275"/>
            <a:ext cx="9467850" cy="44386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85" name="Google Shape;185;p16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362075" y="1438275"/>
            <a:ext cx="9467850" cy="44386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86" name="Google Shape;186;p16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2028825" y="2328862"/>
            <a:ext cx="2128837" cy="2952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87" name="Google Shape;187;p16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2028825" y="4614862"/>
            <a:ext cx="8134350" cy="3714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88" name="Google Shape;188;p16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8082433" y="406233"/>
            <a:ext cx="2361258" cy="94013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89" name="Google Shape;189;p16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2990850" y="152400"/>
            <a:ext cx="123825" cy="142875"/>
          </a:xfrm>
          <a:prstGeom prst="rect">
            <a:avLst/>
          </a:prstGeom>
          <a:noFill/>
          <a:ln>
            <a:noFill/>
          </a:ln>
        </p:spPr>
      </p:pic>
      <p:sp>
        <p:nvSpPr>
          <p:cNvPr id="190" name="Google Shape;190;p16"/>
          <p:cNvSpPr txBox="1"/>
          <p:nvPr/>
        </p:nvSpPr>
        <p:spPr>
          <a:xfrm>
            <a:off x="3228975" y="133350"/>
            <a:ext cx="5972175" cy="1809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25" u="none" cap="none" strike="noStrike">
                <a:solidFill>
                  <a:srgbClr val="F8FAFC"/>
                </a:solidFill>
                <a:latin typeface="Outfit Black"/>
                <a:ea typeface="Outfit Black"/>
                <a:cs typeface="Outfit Black"/>
                <a:sym typeface="Outfit Black"/>
              </a:rPr>
              <a:t>Retro Stationery Series</a:t>
            </a:r>
            <a:r>
              <a:rPr b="0" i="0" lang="en-US" sz="1125" u="none" cap="none" strike="noStrike">
                <a:solidFill>
                  <a:srgbClr val="F8FAFC"/>
                </a:solidFill>
                <a:latin typeface="Outfit SemiBold"/>
                <a:ea typeface="Outfit SemiBold"/>
                <a:cs typeface="Outfit SemiBold"/>
                <a:sym typeface="Outfit SemiBold"/>
              </a:rPr>
              <a:t> • 5 Configurable Cohesive Cover Slides • Click any text to customize!</a:t>
            </a:r>
            <a:endParaRPr/>
          </a:p>
        </p:txBody>
      </p:sp>
      <p:sp>
        <p:nvSpPr>
          <p:cNvPr id="191" name="Google Shape;191;p16"/>
          <p:cNvSpPr txBox="1"/>
          <p:nvPr/>
        </p:nvSpPr>
        <p:spPr>
          <a:xfrm>
            <a:off x="4852987" y="1109662"/>
            <a:ext cx="2486025" cy="1714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50" u="none" cap="none" strike="noStrike">
                <a:solidFill>
                  <a:srgbClr val="1E293B"/>
                </a:solidFill>
                <a:latin typeface="Quicksand"/>
                <a:ea typeface="Quicksand"/>
                <a:cs typeface="Quicksand"/>
                <a:sym typeface="Quicksand"/>
              </a:rPr>
              <a:t>OFFICE_SUPPLY_INDEX_CARD.SYS</a:t>
            </a:r>
            <a:endParaRPr/>
          </a:p>
        </p:txBody>
      </p:sp>
      <p:sp>
        <p:nvSpPr>
          <p:cNvPr id="192" name="Google Shape;192;p16"/>
          <p:cNvSpPr/>
          <p:nvPr/>
        </p:nvSpPr>
        <p:spPr>
          <a:xfrm>
            <a:off x="1552575" y="1128712"/>
            <a:ext cx="133350" cy="133350"/>
          </a:xfrm>
          <a:prstGeom prst="roundRect">
            <a:avLst>
              <a:gd fmla="val 50000" name="adj"/>
            </a:avLst>
          </a:prstGeom>
          <a:solidFill>
            <a:srgbClr val="0284C7"/>
          </a:solidFill>
          <a:ln cap="flat" cmpd="sng" w="19050">
            <a:solidFill>
              <a:srgbClr val="1E293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p16"/>
          <p:cNvSpPr/>
          <p:nvPr/>
        </p:nvSpPr>
        <p:spPr>
          <a:xfrm>
            <a:off x="1762125" y="1128712"/>
            <a:ext cx="133350" cy="133350"/>
          </a:xfrm>
          <a:prstGeom prst="roundRect">
            <a:avLst>
              <a:gd fmla="val 50000" name="adj"/>
            </a:avLst>
          </a:prstGeom>
          <a:solidFill>
            <a:srgbClr val="0369A1"/>
          </a:solidFill>
          <a:ln cap="flat" cmpd="sng" w="19050">
            <a:solidFill>
              <a:srgbClr val="1E293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p16"/>
          <p:cNvSpPr/>
          <p:nvPr/>
        </p:nvSpPr>
        <p:spPr>
          <a:xfrm>
            <a:off x="1971675" y="1128712"/>
            <a:ext cx="133350" cy="133350"/>
          </a:xfrm>
          <a:prstGeom prst="roundRect">
            <a:avLst>
              <a:gd fmla="val 50000" name="adj"/>
            </a:avLst>
          </a:prstGeom>
          <a:solidFill>
            <a:srgbClr val="075985"/>
          </a:solidFill>
          <a:ln cap="flat" cmpd="sng" w="19050">
            <a:solidFill>
              <a:srgbClr val="1E293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Google Shape;195;p16"/>
          <p:cNvSpPr txBox="1"/>
          <p:nvPr/>
        </p:nvSpPr>
        <p:spPr>
          <a:xfrm>
            <a:off x="2028825" y="2862262"/>
            <a:ext cx="8541067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000" u="none" cap="none" strike="noStrike">
                <a:solidFill>
                  <a:srgbClr val="1E293B"/>
                </a:solidFill>
                <a:latin typeface="Comfortaa"/>
                <a:ea typeface="Comfortaa"/>
                <a:cs typeface="Comfortaa"/>
                <a:sym typeface="Comfortaa"/>
              </a:rPr>
              <a:t>SKY BLUE INDEX CARD PRESENTATION TITLE</a:t>
            </a:r>
            <a:endParaRPr/>
          </a:p>
        </p:txBody>
      </p:sp>
      <p:sp>
        <p:nvSpPr>
          <p:cNvPr id="196" name="Google Shape;196;p16"/>
          <p:cNvSpPr txBox="1"/>
          <p:nvPr/>
        </p:nvSpPr>
        <p:spPr>
          <a:xfrm>
            <a:off x="2028825" y="3919537"/>
            <a:ext cx="7620000" cy="219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50" u="none" cap="none" strike="noStrike">
                <a:solidFill>
                  <a:srgbClr val="475569"/>
                </a:solidFill>
                <a:latin typeface="Outfit Medium"/>
                <a:ea typeface="Outfit Medium"/>
                <a:cs typeface="Outfit Medium"/>
                <a:sym typeface="Outfit Medium"/>
              </a:rPr>
              <a:t>Subtitle goes here • Neat, airy, and professional office notebook aesthetic.</a:t>
            </a:r>
            <a:endParaRPr/>
          </a:p>
        </p:txBody>
      </p:sp>
      <p:sp>
        <p:nvSpPr>
          <p:cNvPr id="197" name="Google Shape;197;p16"/>
          <p:cNvSpPr txBox="1"/>
          <p:nvPr/>
        </p:nvSpPr>
        <p:spPr>
          <a:xfrm>
            <a:off x="2028825" y="4833937"/>
            <a:ext cx="2076450" cy="152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 u="none" cap="none" strike="noStrike">
                <a:solidFill>
                  <a:srgbClr val="64748B"/>
                </a:solidFill>
                <a:latin typeface="Outfit"/>
                <a:ea typeface="Outfit"/>
                <a:cs typeface="Outfit"/>
                <a:sym typeface="Outfit"/>
              </a:rPr>
              <a:t>FILE NO: 4022-X</a:t>
            </a:r>
            <a:r>
              <a:rPr b="0" i="0" lang="en-US" sz="1200" u="none" cap="none" strike="noStrike">
                <a:solidFill>
                  <a:srgbClr val="1E293B"/>
                </a:solidFill>
                <a:latin typeface="Outfit"/>
                <a:ea typeface="Outfit"/>
                <a:cs typeface="Outfit"/>
                <a:sym typeface="Outfit"/>
              </a:rPr>
              <a:t> </a:t>
            </a:r>
            <a:r>
              <a:rPr b="1" i="0" lang="en-US" sz="1200" u="none" cap="none" strike="noStrike">
                <a:solidFill>
                  <a:srgbClr val="64748B"/>
                </a:solidFill>
                <a:latin typeface="Outfit"/>
                <a:ea typeface="Outfit"/>
                <a:cs typeface="Outfit"/>
                <a:sym typeface="Outfit"/>
              </a:rPr>
              <a:t>DATE: FALL 2026</a:t>
            </a:r>
            <a:endParaRPr/>
          </a:p>
        </p:txBody>
      </p:sp>
      <p:sp>
        <p:nvSpPr>
          <p:cNvPr id="198" name="Google Shape;198;p16"/>
          <p:cNvSpPr txBox="1"/>
          <p:nvPr/>
        </p:nvSpPr>
        <p:spPr>
          <a:xfrm>
            <a:off x="9010650" y="4833937"/>
            <a:ext cx="1152525" cy="152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142875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75" u="none" cap="none" strike="noStrike">
                <a:solidFill>
                  <a:srgbClr val="0284C7"/>
                </a:solidFill>
                <a:latin typeface="Quicksand"/>
                <a:ea typeface="Quicksand"/>
                <a:cs typeface="Quicksand"/>
                <a:sym typeface="Quicksand"/>
              </a:rPr>
              <a:t>ATTACHED DOCS</a:t>
            </a:r>
            <a:endParaRPr/>
          </a:p>
        </p:txBody>
      </p:sp>
      <p:pic>
        <p:nvPicPr>
          <p:cNvPr descr="image.png" id="199" name="Google Shape;199;p16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9010650" y="4852987"/>
            <a:ext cx="104775" cy="123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BF5EE"/>
        </a:solidFill>
      </p:bgPr>
    </p:bg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204" name="Google Shape;204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205" name="Google Shape;205;p1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333500" y="952500"/>
            <a:ext cx="9525000" cy="4953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206" name="Google Shape;206;p1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362075" y="981075"/>
            <a:ext cx="946785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207" name="Google Shape;207;p17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362075" y="1438275"/>
            <a:ext cx="9467850" cy="44386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208" name="Google Shape;208;p17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362075" y="1438275"/>
            <a:ext cx="2438400" cy="44386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209" name="Google Shape;209;p17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4371975" y="2371725"/>
            <a:ext cx="1885950" cy="2952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210" name="Google Shape;210;p17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2990850" y="152400"/>
            <a:ext cx="123825" cy="142875"/>
          </a:xfrm>
          <a:prstGeom prst="rect">
            <a:avLst/>
          </a:prstGeom>
          <a:noFill/>
          <a:ln>
            <a:noFill/>
          </a:ln>
        </p:spPr>
      </p:pic>
      <p:sp>
        <p:nvSpPr>
          <p:cNvPr id="211" name="Google Shape;211;p17"/>
          <p:cNvSpPr txBox="1"/>
          <p:nvPr/>
        </p:nvSpPr>
        <p:spPr>
          <a:xfrm>
            <a:off x="3228975" y="133350"/>
            <a:ext cx="5972175" cy="1809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25" u="none" cap="none" strike="noStrike">
                <a:solidFill>
                  <a:srgbClr val="F8FAFC"/>
                </a:solidFill>
                <a:latin typeface="Outfit Black"/>
                <a:ea typeface="Outfit Black"/>
                <a:cs typeface="Outfit Black"/>
                <a:sym typeface="Outfit Black"/>
              </a:rPr>
              <a:t>Retro Stationery Series</a:t>
            </a:r>
            <a:r>
              <a:rPr b="0" i="0" lang="en-US" sz="1125" u="none" cap="none" strike="noStrike">
                <a:solidFill>
                  <a:srgbClr val="F8FAFC"/>
                </a:solidFill>
                <a:latin typeface="Outfit SemiBold"/>
                <a:ea typeface="Outfit SemiBold"/>
                <a:cs typeface="Outfit SemiBold"/>
                <a:sym typeface="Outfit SemiBold"/>
              </a:rPr>
              <a:t> • 5 Configurable Cohesive Cover Slides • Click any text to customize!</a:t>
            </a:r>
            <a:endParaRPr/>
          </a:p>
        </p:txBody>
      </p:sp>
      <p:pic>
        <p:nvPicPr>
          <p:cNvPr descr="image.png" id="212" name="Google Shape;212;p17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945321" y="5726871"/>
            <a:ext cx="662057" cy="66205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213" name="Google Shape;213;p17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1121869" y="5903419"/>
            <a:ext cx="308960" cy="308960"/>
          </a:xfrm>
          <a:prstGeom prst="rect">
            <a:avLst/>
          </a:prstGeom>
          <a:noFill/>
          <a:ln>
            <a:noFill/>
          </a:ln>
        </p:spPr>
      </p:pic>
      <p:sp>
        <p:nvSpPr>
          <p:cNvPr id="214" name="Google Shape;214;p17"/>
          <p:cNvSpPr txBox="1"/>
          <p:nvPr/>
        </p:nvSpPr>
        <p:spPr>
          <a:xfrm>
            <a:off x="4986337" y="1109662"/>
            <a:ext cx="2219325" cy="1714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50" u="none" cap="none" strike="noStrike">
                <a:solidFill>
                  <a:srgbClr val="1E293B"/>
                </a:solidFill>
                <a:latin typeface="Quicksand"/>
                <a:ea typeface="Quicksand"/>
                <a:cs typeface="Quicksand"/>
                <a:sym typeface="Quicksand"/>
              </a:rPr>
              <a:t>DESKTOP_ORGANIZER_V3.EXE</a:t>
            </a:r>
            <a:endParaRPr/>
          </a:p>
        </p:txBody>
      </p:sp>
      <p:sp>
        <p:nvSpPr>
          <p:cNvPr id="215" name="Google Shape;215;p17"/>
          <p:cNvSpPr/>
          <p:nvPr/>
        </p:nvSpPr>
        <p:spPr>
          <a:xfrm>
            <a:off x="1552575" y="1128712"/>
            <a:ext cx="133350" cy="133350"/>
          </a:xfrm>
          <a:prstGeom prst="roundRect">
            <a:avLst>
              <a:gd fmla="val 50000" name="adj"/>
            </a:avLst>
          </a:prstGeom>
          <a:solidFill>
            <a:srgbClr val="EA580C"/>
          </a:solidFill>
          <a:ln cap="flat" cmpd="sng" w="19050">
            <a:solidFill>
              <a:srgbClr val="1E293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6" name="Google Shape;216;p17"/>
          <p:cNvSpPr/>
          <p:nvPr/>
        </p:nvSpPr>
        <p:spPr>
          <a:xfrm>
            <a:off x="1762125" y="1128712"/>
            <a:ext cx="133350" cy="133350"/>
          </a:xfrm>
          <a:prstGeom prst="roundRect">
            <a:avLst>
              <a:gd fmla="val 50000" name="adj"/>
            </a:avLst>
          </a:prstGeom>
          <a:solidFill>
            <a:srgbClr val="F97316"/>
          </a:solidFill>
          <a:ln cap="flat" cmpd="sng" w="19050">
            <a:solidFill>
              <a:srgbClr val="1E293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7" name="Google Shape;217;p17"/>
          <p:cNvSpPr/>
          <p:nvPr/>
        </p:nvSpPr>
        <p:spPr>
          <a:xfrm>
            <a:off x="1971675" y="1128712"/>
            <a:ext cx="133350" cy="133350"/>
          </a:xfrm>
          <a:prstGeom prst="roundRect">
            <a:avLst>
              <a:gd fmla="val 50000" name="adj"/>
            </a:avLst>
          </a:prstGeom>
          <a:solidFill>
            <a:srgbClr val="FFEDD5"/>
          </a:solidFill>
          <a:ln cap="flat" cmpd="sng" w="19050">
            <a:solidFill>
              <a:srgbClr val="1E293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8" name="Google Shape;218;p17"/>
          <p:cNvSpPr txBox="1"/>
          <p:nvPr/>
        </p:nvSpPr>
        <p:spPr>
          <a:xfrm>
            <a:off x="1647825" y="1819275"/>
            <a:ext cx="1838325" cy="1333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142875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825" u="none" cap="none" strike="noStrike">
                <a:solidFill>
                  <a:srgbClr val="C2410C"/>
                </a:solidFill>
                <a:latin typeface="Outfit"/>
                <a:ea typeface="Outfit"/>
                <a:cs typeface="Outfit"/>
                <a:sym typeface="Outfit"/>
              </a:rPr>
              <a:t>QUICK ORGANIZER NODES</a:t>
            </a:r>
            <a:endParaRPr/>
          </a:p>
        </p:txBody>
      </p:sp>
      <p:sp>
        <p:nvSpPr>
          <p:cNvPr id="219" name="Google Shape;219;p17"/>
          <p:cNvSpPr txBox="1"/>
          <p:nvPr/>
        </p:nvSpPr>
        <p:spPr>
          <a:xfrm>
            <a:off x="4371975" y="2857500"/>
            <a:ext cx="6180772" cy="9048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498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850" u="none" cap="none" strike="noStrike">
                <a:solidFill>
                  <a:srgbClr val="1E293B"/>
                </a:solidFill>
                <a:latin typeface="Comfortaa"/>
                <a:ea typeface="Comfortaa"/>
                <a:cs typeface="Comfortaa"/>
                <a:sym typeface="Comfortaa"/>
              </a:rPr>
              <a:t>PEACH DESKTOP ORGANIZER COVER TEMPLATE</a:t>
            </a:r>
            <a:endParaRPr/>
          </a:p>
        </p:txBody>
      </p:sp>
      <p:sp>
        <p:nvSpPr>
          <p:cNvPr id="220" name="Google Shape;220;p17"/>
          <p:cNvSpPr txBox="1"/>
          <p:nvPr/>
        </p:nvSpPr>
        <p:spPr>
          <a:xfrm>
            <a:off x="4371975" y="3952875"/>
            <a:ext cx="47625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475569"/>
                </a:solidFill>
                <a:latin typeface="Outfit Medium"/>
                <a:ea typeface="Outfit Medium"/>
                <a:cs typeface="Outfit Medium"/>
                <a:sym typeface="Outfit Medium"/>
              </a:rPr>
              <a:t>Warm, nostalgic, tidy organizer theme built for efficient slide decks and structured executive briefings.</a:t>
            </a:r>
            <a:endParaRPr/>
          </a:p>
        </p:txBody>
      </p:sp>
      <p:pic>
        <p:nvPicPr>
          <p:cNvPr descr="image.png" id="221" name="Google Shape;221;p17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1647825" y="1838325"/>
            <a:ext cx="142875" cy="1047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222" name="Google Shape;222;p17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1809750" y="2290762"/>
            <a:ext cx="228600" cy="2286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223" name="Google Shape;223;p17"/>
          <p:cNvPicPr preferRelativeResize="0"/>
          <p:nvPr/>
        </p:nvPicPr>
        <p:blipFill rotWithShape="1">
          <a:blip r:embed="rId14">
            <a:alphaModFix/>
          </a:blip>
          <a:srcRect b="0" l="0" r="0" t="0"/>
          <a:stretch/>
        </p:blipFill>
        <p:spPr>
          <a:xfrm>
            <a:off x="1809750" y="3005137"/>
            <a:ext cx="228600" cy="2286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224" name="Google Shape;224;p17"/>
          <p:cNvPicPr preferRelativeResize="0"/>
          <p:nvPr/>
        </p:nvPicPr>
        <p:blipFill rotWithShape="1">
          <a:blip r:embed="rId15">
            <a:alphaModFix/>
          </a:blip>
          <a:srcRect b="0" l="0" r="0" t="0"/>
          <a:stretch/>
        </p:blipFill>
        <p:spPr>
          <a:xfrm>
            <a:off x="1809750" y="3729037"/>
            <a:ext cx="266700" cy="2095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225" name="Google Shape;225;p17"/>
          <p:cNvPicPr preferRelativeResize="0"/>
          <p:nvPr/>
        </p:nvPicPr>
        <p:blipFill rotWithShape="1">
          <a:blip r:embed="rId16">
            <a:alphaModFix/>
          </a:blip>
          <a:srcRect b="0" l="0" r="0" t="0"/>
          <a:stretch/>
        </p:blipFill>
        <p:spPr>
          <a:xfrm>
            <a:off x="4371975" y="4714875"/>
            <a:ext cx="904875" cy="2286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226" name="Google Shape;226;p17"/>
          <p:cNvPicPr preferRelativeResize="0"/>
          <p:nvPr/>
        </p:nvPicPr>
        <p:blipFill rotWithShape="1">
          <a:blip r:embed="rId17">
            <a:alphaModFix/>
          </a:blip>
          <a:srcRect b="0" l="0" r="0" t="0"/>
          <a:stretch/>
        </p:blipFill>
        <p:spPr>
          <a:xfrm>
            <a:off x="5372100" y="4714875"/>
            <a:ext cx="866775" cy="228600"/>
          </a:xfrm>
          <a:prstGeom prst="rect">
            <a:avLst/>
          </a:prstGeom>
          <a:noFill/>
          <a:ln>
            <a:noFill/>
          </a:ln>
        </p:spPr>
      </p:pic>
      <p:sp>
        <p:nvSpPr>
          <p:cNvPr id="227" name="Google Shape;227;p17"/>
          <p:cNvSpPr txBox="1"/>
          <p:nvPr/>
        </p:nvSpPr>
        <p:spPr>
          <a:xfrm>
            <a:off x="2152650" y="2276475"/>
            <a:ext cx="952500" cy="1333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825" u="none" cap="none" strike="noStrike">
                <a:solidFill>
                  <a:srgbClr val="1E293B"/>
                </a:solidFill>
                <a:latin typeface="Outfit"/>
                <a:ea typeface="Outfit"/>
                <a:cs typeface="Outfit"/>
                <a:sym typeface="Outfit"/>
              </a:rPr>
              <a:t>Resource_Links.pdf</a:t>
            </a:r>
            <a:endParaRPr/>
          </a:p>
        </p:txBody>
      </p:sp>
      <p:sp>
        <p:nvSpPr>
          <p:cNvPr id="228" name="Google Shape;228;p17"/>
          <p:cNvSpPr txBox="1"/>
          <p:nvPr/>
        </p:nvSpPr>
        <p:spPr>
          <a:xfrm>
            <a:off x="2152650" y="2409825"/>
            <a:ext cx="952500" cy="1238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750" u="none" cap="none" strike="noStrike">
                <a:solidFill>
                  <a:srgbClr val="94A3B8"/>
                </a:solidFill>
                <a:latin typeface="Outfit"/>
                <a:ea typeface="Outfit"/>
                <a:cs typeface="Outfit"/>
                <a:sym typeface="Outfit"/>
              </a:rPr>
              <a:t>1.4 MB • Complete</a:t>
            </a:r>
            <a:endParaRPr/>
          </a:p>
        </p:txBody>
      </p:sp>
      <p:sp>
        <p:nvSpPr>
          <p:cNvPr id="229" name="Google Shape;229;p17"/>
          <p:cNvSpPr txBox="1"/>
          <p:nvPr/>
        </p:nvSpPr>
        <p:spPr>
          <a:xfrm>
            <a:off x="2152650" y="2990850"/>
            <a:ext cx="1095375" cy="1333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825" u="none" cap="none" strike="noStrike">
                <a:solidFill>
                  <a:srgbClr val="1E293B"/>
                </a:solidFill>
                <a:latin typeface="Outfit"/>
                <a:ea typeface="Outfit"/>
                <a:cs typeface="Outfit"/>
                <a:sym typeface="Outfit"/>
              </a:rPr>
              <a:t>Graphic_Asset_01.png</a:t>
            </a:r>
            <a:endParaRPr/>
          </a:p>
        </p:txBody>
      </p:sp>
      <p:sp>
        <p:nvSpPr>
          <p:cNvPr id="230" name="Google Shape;230;p17"/>
          <p:cNvSpPr txBox="1"/>
          <p:nvPr/>
        </p:nvSpPr>
        <p:spPr>
          <a:xfrm>
            <a:off x="2152650" y="3124200"/>
            <a:ext cx="1095375" cy="1238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750" u="none" cap="none" strike="noStrike">
                <a:solidFill>
                  <a:srgbClr val="94A3B8"/>
                </a:solidFill>
                <a:latin typeface="Outfit"/>
                <a:ea typeface="Outfit"/>
                <a:cs typeface="Outfit"/>
                <a:sym typeface="Outfit"/>
              </a:rPr>
              <a:t>4.8 MB • Ready</a:t>
            </a:r>
            <a:endParaRPr/>
          </a:p>
        </p:txBody>
      </p:sp>
      <p:sp>
        <p:nvSpPr>
          <p:cNvPr id="231" name="Google Shape;231;p17"/>
          <p:cNvSpPr txBox="1"/>
          <p:nvPr/>
        </p:nvSpPr>
        <p:spPr>
          <a:xfrm>
            <a:off x="2190750" y="3705225"/>
            <a:ext cx="1133475" cy="1333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825" u="none" cap="none" strike="noStrike">
                <a:solidFill>
                  <a:srgbClr val="1E293B"/>
                </a:solidFill>
                <a:latin typeface="Outfit"/>
                <a:ea typeface="Outfit"/>
                <a:cs typeface="Outfit"/>
                <a:sym typeface="Outfit"/>
              </a:rPr>
              <a:t>Live_Presentation_URL</a:t>
            </a:r>
            <a:endParaRPr/>
          </a:p>
        </p:txBody>
      </p:sp>
      <p:sp>
        <p:nvSpPr>
          <p:cNvPr id="232" name="Google Shape;232;p17"/>
          <p:cNvSpPr txBox="1"/>
          <p:nvPr/>
        </p:nvSpPr>
        <p:spPr>
          <a:xfrm>
            <a:off x="2190750" y="3838575"/>
            <a:ext cx="1133475" cy="1238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750" u="none" cap="none" strike="noStrike">
                <a:solidFill>
                  <a:srgbClr val="94A3B8"/>
                </a:solidFill>
                <a:latin typeface="Outfit"/>
                <a:ea typeface="Outfit"/>
                <a:cs typeface="Outfit"/>
                <a:sym typeface="Outfit"/>
              </a:rPr>
              <a:t>External Connection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