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Lst>
  <p:sldSz cy="6858000" cx="12192000"/>
  <p:notesSz cx="6858000" cy="9144000"/>
  <p:embeddedFontLst>
    <p:embeddedFont>
      <p:font typeface="Plus Jakarta Sans ExtraBold"/>
      <p:bold r:id="rId11"/>
      <p:boldItalic r:id="rId12"/>
    </p:embeddedFont>
    <p:embeddedFont>
      <p:font typeface="Plus Jakarta Sans"/>
      <p:regular r:id="rId13"/>
      <p:bold r:id="rId14"/>
      <p:italic r:id="rId15"/>
      <p:boldItalic r:id="rId16"/>
    </p:embeddedFont>
    <p:embeddedFont>
      <p:font typeface="Plus Jakarta Sans SemiBold"/>
      <p:regular r:id="rId17"/>
      <p:bold r:id="rId18"/>
      <p:italic r:id="rId19"/>
      <p:boldItalic r:id="rId20"/>
    </p:embeddedFont>
    <p:embeddedFont>
      <p:font typeface="Plus Jakarta Sans Medium"/>
      <p:regular r:id="rId21"/>
      <p:bold r:id="rId22"/>
      <p:italic r:id="rId23"/>
      <p:boldItalic r:id="rId24"/>
    </p:embeddedFont>
    <p:embeddedFont>
      <p:font typeface="Noto Sans JP"/>
      <p:bold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PlusJakartaSansSemiBold-boldItalic.fntdata"/><Relationship Id="rId22" Type="http://schemas.openxmlformats.org/officeDocument/2006/relationships/font" Target="fonts/PlusJakartaSansMedium-bold.fntdata"/><Relationship Id="rId21" Type="http://schemas.openxmlformats.org/officeDocument/2006/relationships/font" Target="fonts/PlusJakartaSansMedium-regular.fntdata"/><Relationship Id="rId24" Type="http://schemas.openxmlformats.org/officeDocument/2006/relationships/font" Target="fonts/PlusJakartaSansMedium-boldItalic.fntdata"/><Relationship Id="rId23" Type="http://schemas.openxmlformats.org/officeDocument/2006/relationships/font" Target="fonts/PlusJakartaSansMedium-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5" Type="http://schemas.openxmlformats.org/officeDocument/2006/relationships/font" Target="fonts/NotoSansJP-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font" Target="fonts/PlusJakartaSansExtraBold-bold.fntdata"/><Relationship Id="rId10" Type="http://schemas.openxmlformats.org/officeDocument/2006/relationships/slide" Target="slides/slide5.xml"/><Relationship Id="rId13" Type="http://schemas.openxmlformats.org/officeDocument/2006/relationships/font" Target="fonts/PlusJakartaSans-regular.fntdata"/><Relationship Id="rId12" Type="http://schemas.openxmlformats.org/officeDocument/2006/relationships/font" Target="fonts/PlusJakartaSansExtraBold-boldItalic.fntdata"/><Relationship Id="rId15" Type="http://schemas.openxmlformats.org/officeDocument/2006/relationships/font" Target="fonts/PlusJakartaSans-italic.fntdata"/><Relationship Id="rId14" Type="http://schemas.openxmlformats.org/officeDocument/2006/relationships/font" Target="fonts/PlusJakartaSans-bold.fntdata"/><Relationship Id="rId17" Type="http://schemas.openxmlformats.org/officeDocument/2006/relationships/font" Target="fonts/PlusJakartaSansSemiBold-regular.fntdata"/><Relationship Id="rId16" Type="http://schemas.openxmlformats.org/officeDocument/2006/relationships/font" Target="fonts/PlusJakartaSans-boldItalic.fntdata"/><Relationship Id="rId19" Type="http://schemas.openxmlformats.org/officeDocument/2006/relationships/font" Target="fonts/PlusJakartaSansSemiBold-italic.fntdata"/><Relationship Id="rId18" Type="http://schemas.openxmlformats.org/officeDocument/2006/relationships/font" Target="fonts/PlusJakartaSansSemiBold-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1792288" y="612775"/>
            <a:ext cx="5486400" cy="4114800"/>
          </a:xfrm>
          <a:prstGeom prst="rect">
            <a:avLst/>
          </a:prstGeom>
          <a:noFill/>
          <a:ln>
            <a:noFill/>
          </a:ln>
        </p:spPr>
      </p:sp>
      <p:sp>
        <p:nvSpPr>
          <p:cNvPr id="64" name="Google Shape;64;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3.png"/><Relationship Id="rId6" Type="http://schemas.openxmlformats.org/officeDocument/2006/relationships/image" Target="../media/image1.png"/><Relationship Id="rId7"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14.png"/><Relationship Id="rId5" Type="http://schemas.openxmlformats.org/officeDocument/2006/relationships/image" Target="../media/image6.png"/><Relationship Id="rId6" Type="http://schemas.openxmlformats.org/officeDocument/2006/relationships/image" Target="../media/image9.png"/><Relationship Id="rId7"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19.png"/><Relationship Id="rId5" Type="http://schemas.openxmlformats.org/officeDocument/2006/relationships/image" Target="../media/image12.png"/><Relationship Id="rId6" Type="http://schemas.openxmlformats.org/officeDocument/2006/relationships/image" Target="../media/image15.png"/><Relationship Id="rId7"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image" Target="../media/image8.png"/><Relationship Id="rId5" Type="http://schemas.openxmlformats.org/officeDocument/2006/relationships/image" Target="../media/image7.png"/><Relationship Id="rId6" Type="http://schemas.openxmlformats.org/officeDocument/2006/relationships/image" Target="../media/image16.png"/><Relationship Id="rId7"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18.png"/><Relationship Id="rId5" Type="http://schemas.openxmlformats.org/officeDocument/2006/relationships/image" Target="../media/image20.png"/><Relationship Id="rId6" Type="http://schemas.openxmlformats.org/officeDocument/2006/relationships/image" Target="../media/image17.png"/><Relationship Id="rId7"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8FAFC"/>
        </a:solidFill>
      </p:bgPr>
    </p:bg>
    <p:spTree>
      <p:nvGrpSpPr>
        <p:cNvPr id="83" name="Shape 83"/>
        <p:cNvGrpSpPr/>
        <p:nvPr/>
      </p:nvGrpSpPr>
      <p:grpSpPr>
        <a:xfrm>
          <a:off x="0" y="0"/>
          <a:ext cx="0" cy="0"/>
          <a:chOff x="0" y="0"/>
          <a:chExt cx="0" cy="0"/>
        </a:xfrm>
      </p:grpSpPr>
      <p:pic>
        <p:nvPicPr>
          <p:cNvPr descr="image.png" id="84" name="Google Shape;84;p13"/>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descr="image.png" id="85" name="Google Shape;85;p13"/>
          <p:cNvPicPr preferRelativeResize="0"/>
          <p:nvPr/>
        </p:nvPicPr>
        <p:blipFill rotWithShape="1">
          <a:blip r:embed="rId4">
            <a:alphaModFix/>
          </a:blip>
          <a:srcRect b="0" l="0" r="0" t="0"/>
          <a:stretch/>
        </p:blipFill>
        <p:spPr>
          <a:xfrm>
            <a:off x="6096000" y="0"/>
            <a:ext cx="6096000" cy="6858000"/>
          </a:xfrm>
          <a:prstGeom prst="rect">
            <a:avLst/>
          </a:prstGeom>
          <a:noFill/>
          <a:ln>
            <a:noFill/>
          </a:ln>
        </p:spPr>
      </p:pic>
      <p:pic>
        <p:nvPicPr>
          <p:cNvPr descr="image.png" id="86" name="Google Shape;86;p13"/>
          <p:cNvPicPr preferRelativeResize="0"/>
          <p:nvPr/>
        </p:nvPicPr>
        <p:blipFill rotWithShape="1">
          <a:blip r:embed="rId5">
            <a:alphaModFix/>
          </a:blip>
          <a:srcRect b="0" l="0" r="0" t="0"/>
          <a:stretch/>
        </p:blipFill>
        <p:spPr>
          <a:xfrm>
            <a:off x="0" y="0"/>
            <a:ext cx="7315200" cy="6858000"/>
          </a:xfrm>
          <a:prstGeom prst="rect">
            <a:avLst/>
          </a:prstGeom>
          <a:noFill/>
          <a:ln>
            <a:noFill/>
          </a:ln>
        </p:spPr>
      </p:pic>
      <p:pic>
        <p:nvPicPr>
          <p:cNvPr descr="image.png" id="87" name="Google Shape;87;p13"/>
          <p:cNvPicPr preferRelativeResize="0"/>
          <p:nvPr/>
        </p:nvPicPr>
        <p:blipFill rotWithShape="1">
          <a:blip r:embed="rId6">
            <a:alphaModFix/>
          </a:blip>
          <a:srcRect b="0" l="0" r="0" t="0"/>
          <a:stretch/>
        </p:blipFill>
        <p:spPr>
          <a:xfrm>
            <a:off x="762000" y="1970335"/>
            <a:ext cx="781050" cy="276225"/>
          </a:xfrm>
          <a:prstGeom prst="rect">
            <a:avLst/>
          </a:prstGeom>
          <a:noFill/>
          <a:ln>
            <a:noFill/>
          </a:ln>
        </p:spPr>
      </p:pic>
      <p:sp>
        <p:nvSpPr>
          <p:cNvPr id="88" name="Google Shape;88;p13"/>
          <p:cNvSpPr/>
          <p:nvPr/>
        </p:nvSpPr>
        <p:spPr>
          <a:xfrm>
            <a:off x="-952500" y="-1905000"/>
            <a:ext cx="3810000" cy="3810000"/>
          </a:xfrm>
          <a:prstGeom prst="roundRect">
            <a:avLst>
              <a:gd fmla="val 50000" name="adj"/>
            </a:avLst>
          </a:prstGeom>
          <a:solidFill>
            <a:srgbClr val="06B6D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89" name="Google Shape;89;p13"/>
          <p:cNvSpPr/>
          <p:nvPr/>
        </p:nvSpPr>
        <p:spPr>
          <a:xfrm>
            <a:off x="5852070" y="0"/>
            <a:ext cx="487560" cy="6858000"/>
          </a:xfrm>
          <a:prstGeom prst="rect">
            <a:avLst/>
          </a:prstGeom>
          <a:solidFill>
            <a:srgbClr val="06B6D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90" name="Google Shape;90;p13"/>
          <p:cNvSpPr/>
          <p:nvPr/>
        </p:nvSpPr>
        <p:spPr>
          <a:xfrm>
            <a:off x="6096000" y="0"/>
            <a:ext cx="182760" cy="6858000"/>
          </a:xfrm>
          <a:prstGeom prst="rect">
            <a:avLst/>
          </a:prstGeom>
          <a:solidFill>
            <a:srgbClr val="06B6D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91" name="Google Shape;91;p13"/>
          <p:cNvSpPr txBox="1"/>
          <p:nvPr/>
        </p:nvSpPr>
        <p:spPr>
          <a:xfrm>
            <a:off x="690116" y="381000"/>
            <a:ext cx="1381422" cy="152400"/>
          </a:xfrm>
          <a:prstGeom prst="rect">
            <a:avLst/>
          </a:prstGeom>
          <a:noFill/>
          <a:ln>
            <a:noFill/>
          </a:ln>
        </p:spPr>
        <p:txBody>
          <a:bodyPr anchorCtr="0" anchor="ctr" bIns="0" lIns="0" spcFirstLastPara="1" rIns="0" wrap="square" tIns="0">
            <a:spAutoFit/>
          </a:bodyPr>
          <a:lstStyle/>
          <a:p>
            <a:pPr indent="0" lvl="0" marL="0" marR="0" rtl="0" algn="l">
              <a:spcBef>
                <a:spcPts val="0"/>
              </a:spcBef>
              <a:spcAft>
                <a:spcPts val="0"/>
              </a:spcAft>
              <a:buNone/>
            </a:pPr>
            <a:r>
              <a:rPr b="1" i="0" lang="en-US" sz="1050" u="none" cap="none" strike="noStrike">
                <a:solidFill>
                  <a:srgbClr val="0F172A"/>
                </a:solidFill>
                <a:latin typeface="Plus Jakarta Sans"/>
                <a:ea typeface="Plus Jakarta Sans"/>
                <a:cs typeface="Plus Jakarta Sans"/>
                <a:sym typeface="Plus Jakarta Sans"/>
              </a:rPr>
              <a:t>NEXUS SYSTEMS</a:t>
            </a:r>
            <a:endParaRPr/>
          </a:p>
        </p:txBody>
      </p:sp>
      <p:sp>
        <p:nvSpPr>
          <p:cNvPr id="92" name="Google Shape;92;p13"/>
          <p:cNvSpPr txBox="1"/>
          <p:nvPr/>
        </p:nvSpPr>
        <p:spPr>
          <a:xfrm>
            <a:off x="9122271" y="400050"/>
            <a:ext cx="2593478" cy="1143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0" i="0" lang="en-US" sz="825" u="none" cap="none" strike="noStrike">
                <a:solidFill>
                  <a:srgbClr val="94A3B8"/>
                </a:solidFill>
                <a:latin typeface="Plus Jakarta Sans SemiBold"/>
                <a:ea typeface="Plus Jakarta Sans SemiBold"/>
                <a:cs typeface="Plus Jakarta Sans SemiBold"/>
                <a:sym typeface="Plus Jakarta Sans SemiBold"/>
              </a:rPr>
              <a:t>SOFTWARE EVALUATION &amp; COMPARISON</a:t>
            </a:r>
            <a:endParaRPr/>
          </a:p>
        </p:txBody>
      </p:sp>
      <p:sp>
        <p:nvSpPr>
          <p:cNvPr id="93" name="Google Shape;93;p13"/>
          <p:cNvSpPr txBox="1"/>
          <p:nvPr/>
        </p:nvSpPr>
        <p:spPr>
          <a:xfrm>
            <a:off x="762000" y="2475160"/>
            <a:ext cx="6080700" cy="1139400"/>
          </a:xfrm>
          <a:prstGeom prst="rect">
            <a:avLst/>
          </a:prstGeom>
          <a:noFill/>
          <a:ln>
            <a:noFill/>
          </a:ln>
        </p:spPr>
        <p:txBody>
          <a:bodyPr anchorCtr="0" anchor="t" bIns="0" lIns="0" spcFirstLastPara="1" rIns="0" wrap="square" tIns="0">
            <a:spAutoFit/>
          </a:bodyPr>
          <a:lstStyle/>
          <a:p>
            <a:pPr indent="0" lvl="0" marL="0" marR="0" rtl="0" algn="l">
              <a:lnSpc>
                <a:spcPct val="134984"/>
              </a:lnSpc>
              <a:spcBef>
                <a:spcPts val="0"/>
              </a:spcBef>
              <a:spcAft>
                <a:spcPts val="0"/>
              </a:spcAft>
              <a:buNone/>
            </a:pPr>
            <a:r>
              <a:rPr b="0" i="0" lang="en-US" sz="3150" u="none" cap="none" strike="noStrike">
                <a:solidFill>
                  <a:srgbClr val="0F172A"/>
                </a:solidFill>
                <a:latin typeface="Noto Sans JP"/>
                <a:ea typeface="Noto Sans JP"/>
                <a:cs typeface="Noto Sans JP"/>
                <a:sym typeface="Noto Sans JP"/>
              </a:rPr>
              <a:t>機能比較レポート </a:t>
            </a:r>
            <a:br>
              <a:rPr b="0" i="0" lang="en-US" sz="1800" u="none" cap="none" strike="noStrike">
                <a:solidFill>
                  <a:schemeClr val="dk1"/>
                </a:solidFill>
                <a:latin typeface="Calibri"/>
                <a:ea typeface="Calibri"/>
                <a:cs typeface="Calibri"/>
                <a:sym typeface="Calibri"/>
              </a:rPr>
            </a:br>
            <a:r>
              <a:rPr b="0" i="0" lang="en-US" sz="3150" u="none" cap="none" strike="noStrike">
                <a:solidFill>
                  <a:srgbClr val="475569"/>
                </a:solidFill>
                <a:latin typeface="Noto Sans JP"/>
                <a:ea typeface="Noto Sans JP"/>
                <a:cs typeface="Noto Sans JP"/>
                <a:sym typeface="Noto Sans JP"/>
              </a:rPr>
              <a:t> </a:t>
            </a:r>
            <a:endParaRPr/>
          </a:p>
        </p:txBody>
      </p:sp>
      <p:sp>
        <p:nvSpPr>
          <p:cNvPr id="94" name="Google Shape;94;p13"/>
          <p:cNvSpPr txBox="1"/>
          <p:nvPr/>
        </p:nvSpPr>
        <p:spPr>
          <a:xfrm>
            <a:off x="762000" y="3935164"/>
            <a:ext cx="4191000" cy="68580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0" i="0" lang="en-US" sz="1125" u="none" cap="none" strike="noStrike">
                <a:solidFill>
                  <a:srgbClr val="64748B"/>
                </a:solidFill>
                <a:latin typeface="Noto Sans JP"/>
                <a:ea typeface="Noto Sans JP"/>
                <a:cs typeface="Noto Sans JP"/>
                <a:sym typeface="Noto Sans JP"/>
              </a:rPr>
              <a:t>本検証資料では、モダンビジネススライド作成時におけるレイアウト自動生成ツールの精度と生産性への影響を詳細に比較分析します。</a:t>
            </a:r>
            <a:endParaRPr/>
          </a:p>
        </p:txBody>
      </p:sp>
      <p:sp>
        <p:nvSpPr>
          <p:cNvPr id="95" name="Google Shape;95;p13"/>
          <p:cNvSpPr txBox="1"/>
          <p:nvPr/>
        </p:nvSpPr>
        <p:spPr>
          <a:xfrm>
            <a:off x="476250" y="6362700"/>
            <a:ext cx="3191767" cy="1143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0" i="0" lang="en-US" sz="825" u="none" cap="none" strike="noStrike">
                <a:solidFill>
                  <a:srgbClr val="94A3B8"/>
                </a:solidFill>
                <a:latin typeface="Plus Jakarta Sans Medium"/>
                <a:ea typeface="Plus Jakarta Sans Medium"/>
                <a:cs typeface="Plus Jakarta Sans Medium"/>
                <a:sym typeface="Plus Jakarta Sans Medium"/>
              </a:rPr>
              <a:t>© NEXUS SYSTEMS CO., LTD. ALL RIGHTS RESERVED.</a:t>
            </a:r>
            <a:endParaRPr/>
          </a:p>
        </p:txBody>
      </p:sp>
      <p:sp>
        <p:nvSpPr>
          <p:cNvPr id="96" name="Google Shape;96;p13"/>
          <p:cNvSpPr txBox="1"/>
          <p:nvPr/>
        </p:nvSpPr>
        <p:spPr>
          <a:xfrm>
            <a:off x="10573940" y="6324600"/>
            <a:ext cx="1141809" cy="152400"/>
          </a:xfrm>
          <a:prstGeom prst="rect">
            <a:avLst/>
          </a:prstGeom>
          <a:noFill/>
          <a:ln>
            <a:noFill/>
          </a:ln>
        </p:spPr>
        <p:txBody>
          <a:bodyPr anchorCtr="0" anchor="ctr" bIns="0" lIns="0" spcFirstLastPara="1" rIns="0" wrap="square" tIns="0">
            <a:spAutoFit/>
          </a:bodyPr>
          <a:lstStyle/>
          <a:p>
            <a:pPr indent="0" lvl="0" marL="0" marR="0" rtl="0" algn="l">
              <a:spcBef>
                <a:spcPts val="0"/>
              </a:spcBef>
              <a:spcAft>
                <a:spcPts val="0"/>
              </a:spcAft>
              <a:buNone/>
            </a:pPr>
            <a:r>
              <a:rPr b="0" i="0" lang="en-US" sz="1050" u="none" cap="none" strike="noStrike">
                <a:solidFill>
                  <a:srgbClr val="64748B"/>
                </a:solidFill>
                <a:latin typeface="Plus Jakarta Sans ExtraBold"/>
                <a:ea typeface="Plus Jakarta Sans ExtraBold"/>
                <a:cs typeface="Plus Jakarta Sans ExtraBold"/>
                <a:sym typeface="Plus Jakarta Sans ExtraBold"/>
              </a:rPr>
              <a:t>TEMPLATE 01</a:t>
            </a:r>
            <a:endParaRPr/>
          </a:p>
        </p:txBody>
      </p:sp>
      <p:pic>
        <p:nvPicPr>
          <p:cNvPr descr="image.png" id="97" name="Google Shape;97;p13"/>
          <p:cNvPicPr preferRelativeResize="0"/>
          <p:nvPr/>
        </p:nvPicPr>
        <p:blipFill rotWithShape="1">
          <a:blip r:embed="rId7">
            <a:alphaModFix/>
          </a:blip>
          <a:srcRect b="0" l="0" r="0" t="0"/>
          <a:stretch/>
        </p:blipFill>
        <p:spPr>
          <a:xfrm>
            <a:off x="476250" y="381000"/>
            <a:ext cx="137666" cy="152400"/>
          </a:xfrm>
          <a:prstGeom prst="rect">
            <a:avLst/>
          </a:prstGeom>
          <a:noFill/>
          <a:ln>
            <a:noFill/>
          </a:ln>
        </p:spPr>
      </p:pic>
      <p:sp>
        <p:nvSpPr>
          <p:cNvPr id="98" name="Google Shape;98;p13"/>
          <p:cNvSpPr/>
          <p:nvPr/>
        </p:nvSpPr>
        <p:spPr>
          <a:xfrm>
            <a:off x="762000" y="5001964"/>
            <a:ext cx="190500" cy="76200"/>
          </a:xfrm>
          <a:prstGeom prst="roundRect">
            <a:avLst>
              <a:gd fmla="val 25000" name="adj"/>
            </a:avLst>
          </a:prstGeom>
          <a:solidFill>
            <a:srgbClr val="0F172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99" name="Google Shape;99;p13"/>
          <p:cNvSpPr/>
          <p:nvPr/>
        </p:nvSpPr>
        <p:spPr>
          <a:xfrm>
            <a:off x="1009650" y="5001964"/>
            <a:ext cx="190500" cy="76200"/>
          </a:xfrm>
          <a:prstGeom prst="roundRect">
            <a:avLst>
              <a:gd fmla="val 25000" name="adj"/>
            </a:avLst>
          </a:prstGeom>
          <a:solidFill>
            <a:srgbClr val="0369A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00" name="Google Shape;100;p13"/>
          <p:cNvSpPr/>
          <p:nvPr/>
        </p:nvSpPr>
        <p:spPr>
          <a:xfrm>
            <a:off x="1257300" y="5001964"/>
            <a:ext cx="190500" cy="76200"/>
          </a:xfrm>
          <a:prstGeom prst="roundRect">
            <a:avLst>
              <a:gd fmla="val 25000" name="adj"/>
            </a:avLst>
          </a:prstGeom>
          <a:solidFill>
            <a:srgbClr val="06B6D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01" name="Google Shape;101;p13"/>
          <p:cNvSpPr/>
          <p:nvPr/>
        </p:nvSpPr>
        <p:spPr>
          <a:xfrm>
            <a:off x="1504950" y="5001964"/>
            <a:ext cx="190500" cy="76200"/>
          </a:xfrm>
          <a:prstGeom prst="roundRect">
            <a:avLst>
              <a:gd fmla="val 25000" name="adj"/>
            </a:avLst>
          </a:prstGeom>
          <a:solidFill>
            <a:srgbClr val="F1F5F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02" name="Google Shape;102;p13"/>
          <p:cNvSpPr/>
          <p:nvPr/>
        </p:nvSpPr>
        <p:spPr>
          <a:xfrm>
            <a:off x="10573940" y="6477000"/>
            <a:ext cx="190500" cy="19050"/>
          </a:xfrm>
          <a:prstGeom prst="rect">
            <a:avLst/>
          </a:prstGeom>
          <a:solidFill>
            <a:srgbClr val="64748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0FDF4"/>
        </a:solidFill>
      </p:bgPr>
    </p:bg>
    <p:spTree>
      <p:nvGrpSpPr>
        <p:cNvPr id="106" name="Shape 106"/>
        <p:cNvGrpSpPr/>
        <p:nvPr/>
      </p:nvGrpSpPr>
      <p:grpSpPr>
        <a:xfrm>
          <a:off x="0" y="0"/>
          <a:ext cx="0" cy="0"/>
          <a:chOff x="0" y="0"/>
          <a:chExt cx="0" cy="0"/>
        </a:xfrm>
      </p:grpSpPr>
      <p:pic>
        <p:nvPicPr>
          <p:cNvPr descr="image.png" id="107" name="Google Shape;107;p14"/>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descr="image.png" id="108" name="Google Shape;108;p14"/>
          <p:cNvPicPr preferRelativeResize="0"/>
          <p:nvPr/>
        </p:nvPicPr>
        <p:blipFill rotWithShape="1">
          <a:blip r:embed="rId4">
            <a:alphaModFix/>
          </a:blip>
          <a:srcRect b="0" l="0" r="0" t="0"/>
          <a:stretch/>
        </p:blipFill>
        <p:spPr>
          <a:xfrm>
            <a:off x="4267200" y="0"/>
            <a:ext cx="7924800" cy="6858000"/>
          </a:xfrm>
          <a:prstGeom prst="rect">
            <a:avLst/>
          </a:prstGeom>
          <a:noFill/>
          <a:ln>
            <a:noFill/>
          </a:ln>
        </p:spPr>
      </p:pic>
      <p:pic>
        <p:nvPicPr>
          <p:cNvPr descr="image.png" id="109" name="Google Shape;109;p14"/>
          <p:cNvPicPr preferRelativeResize="0"/>
          <p:nvPr/>
        </p:nvPicPr>
        <p:blipFill rotWithShape="1">
          <a:blip r:embed="rId5">
            <a:alphaModFix/>
          </a:blip>
          <a:srcRect b="0" l="0" r="0" t="0"/>
          <a:stretch/>
        </p:blipFill>
        <p:spPr>
          <a:xfrm>
            <a:off x="0" y="1714500"/>
            <a:ext cx="7558980" cy="5143500"/>
          </a:xfrm>
          <a:prstGeom prst="rect">
            <a:avLst/>
          </a:prstGeom>
          <a:noFill/>
          <a:ln>
            <a:noFill/>
          </a:ln>
        </p:spPr>
      </p:pic>
      <p:pic>
        <p:nvPicPr>
          <p:cNvPr descr="image.png" id="110" name="Google Shape;110;p14"/>
          <p:cNvPicPr preferRelativeResize="0"/>
          <p:nvPr/>
        </p:nvPicPr>
        <p:blipFill rotWithShape="1">
          <a:blip r:embed="rId6">
            <a:alphaModFix/>
          </a:blip>
          <a:srcRect b="0" l="0" r="0" t="0"/>
          <a:stretch/>
        </p:blipFill>
        <p:spPr>
          <a:xfrm>
            <a:off x="762000" y="2960786"/>
            <a:ext cx="1585912" cy="276225"/>
          </a:xfrm>
          <a:prstGeom prst="rect">
            <a:avLst/>
          </a:prstGeom>
          <a:noFill/>
          <a:ln>
            <a:noFill/>
          </a:ln>
        </p:spPr>
      </p:pic>
      <p:sp>
        <p:nvSpPr>
          <p:cNvPr id="111" name="Google Shape;111;p14"/>
          <p:cNvSpPr/>
          <p:nvPr/>
        </p:nvSpPr>
        <p:spPr>
          <a:xfrm>
            <a:off x="-1428750" y="4476750"/>
            <a:ext cx="4762500" cy="4762500"/>
          </a:xfrm>
          <a:prstGeom prst="roundRect">
            <a:avLst>
              <a:gd fmla="val 50000" name="adj"/>
            </a:avLst>
          </a:prstGeom>
          <a:solidFill>
            <a:srgbClr val="10B98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12" name="Google Shape;112;p14"/>
          <p:cNvSpPr/>
          <p:nvPr/>
        </p:nvSpPr>
        <p:spPr>
          <a:xfrm>
            <a:off x="6705600" y="1714500"/>
            <a:ext cx="609600" cy="5143500"/>
          </a:xfrm>
          <a:prstGeom prst="rect">
            <a:avLst/>
          </a:prstGeom>
          <a:solidFill>
            <a:srgbClr val="10B98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13" name="Google Shape;113;p14"/>
          <p:cNvSpPr txBox="1"/>
          <p:nvPr/>
        </p:nvSpPr>
        <p:spPr>
          <a:xfrm>
            <a:off x="690116" y="381000"/>
            <a:ext cx="1413420" cy="152400"/>
          </a:xfrm>
          <a:prstGeom prst="rect">
            <a:avLst/>
          </a:prstGeom>
          <a:noFill/>
          <a:ln>
            <a:noFill/>
          </a:ln>
        </p:spPr>
        <p:txBody>
          <a:bodyPr anchorCtr="0" anchor="ctr" bIns="0" lIns="0" spcFirstLastPara="1" rIns="0" wrap="square" tIns="0">
            <a:spAutoFit/>
          </a:bodyPr>
          <a:lstStyle/>
          <a:p>
            <a:pPr indent="0" lvl="0" marL="0" marR="0" rtl="0" algn="l">
              <a:spcBef>
                <a:spcPts val="0"/>
              </a:spcBef>
              <a:spcAft>
                <a:spcPts val="0"/>
              </a:spcAft>
              <a:buNone/>
            </a:pPr>
            <a:r>
              <a:rPr b="1" i="0" lang="en-US" sz="1050" u="none" cap="none" strike="noStrike">
                <a:solidFill>
                  <a:srgbClr val="064E3B"/>
                </a:solidFill>
                <a:latin typeface="Plus Jakarta Sans"/>
                <a:ea typeface="Plus Jakarta Sans"/>
                <a:cs typeface="Plus Jakarta Sans"/>
                <a:sym typeface="Plus Jakarta Sans"/>
              </a:rPr>
              <a:t>ECOLE ACADEMY</a:t>
            </a:r>
            <a:endParaRPr/>
          </a:p>
        </p:txBody>
      </p:sp>
      <p:sp>
        <p:nvSpPr>
          <p:cNvPr id="114" name="Google Shape;114;p14"/>
          <p:cNvSpPr txBox="1"/>
          <p:nvPr/>
        </p:nvSpPr>
        <p:spPr>
          <a:xfrm>
            <a:off x="9925347" y="400050"/>
            <a:ext cx="1790402" cy="1143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0" i="0" lang="en-US" sz="825" u="none" cap="none" strike="noStrike">
                <a:solidFill>
                  <a:srgbClr val="064E3B"/>
                </a:solidFill>
                <a:latin typeface="Plus Jakarta Sans SemiBold"/>
                <a:ea typeface="Plus Jakarta Sans SemiBold"/>
                <a:cs typeface="Plus Jakarta Sans SemiBold"/>
                <a:sym typeface="Plus Jakarta Sans SemiBold"/>
              </a:rPr>
              <a:t>INTERNAL DECK / TRAINING</a:t>
            </a:r>
            <a:endParaRPr/>
          </a:p>
        </p:txBody>
      </p:sp>
      <p:sp>
        <p:nvSpPr>
          <p:cNvPr id="115" name="Google Shape;115;p14"/>
          <p:cNvSpPr txBox="1"/>
          <p:nvPr/>
        </p:nvSpPr>
        <p:spPr>
          <a:xfrm>
            <a:off x="762000" y="3465611"/>
            <a:ext cx="6336729" cy="993427"/>
          </a:xfrm>
          <a:prstGeom prst="rect">
            <a:avLst/>
          </a:prstGeom>
          <a:noFill/>
          <a:ln>
            <a:noFill/>
          </a:ln>
        </p:spPr>
        <p:txBody>
          <a:bodyPr anchorCtr="0" anchor="t" bIns="0" lIns="0" spcFirstLastPara="1" rIns="0" wrap="square" tIns="0">
            <a:spAutoFit/>
          </a:bodyPr>
          <a:lstStyle/>
          <a:p>
            <a:pPr indent="0" lvl="0" marL="0" marR="0" rtl="0" algn="l">
              <a:lnSpc>
                <a:spcPct val="134982"/>
              </a:lnSpc>
              <a:spcBef>
                <a:spcPts val="0"/>
              </a:spcBef>
              <a:spcAft>
                <a:spcPts val="0"/>
              </a:spcAft>
              <a:buNone/>
            </a:pPr>
            <a:r>
              <a:rPr b="0" i="0" lang="en-US" sz="2850" u="none" cap="none" strike="noStrike">
                <a:solidFill>
                  <a:srgbClr val="064E3B"/>
                </a:solidFill>
                <a:latin typeface="Noto Sans JP"/>
                <a:ea typeface="Noto Sans JP"/>
                <a:cs typeface="Noto Sans JP"/>
                <a:sym typeface="Noto Sans JP"/>
              </a:rPr>
              <a:t>実務で役立つ </a:t>
            </a:r>
            <a:r>
              <a:rPr b="0" i="0" lang="en-US" sz="2850" u="none" cap="none" strike="noStrike">
                <a:solidFill>
                  <a:srgbClr val="111827"/>
                </a:solidFill>
                <a:latin typeface="Noto Sans JP"/>
                <a:ea typeface="Noto Sans JP"/>
                <a:cs typeface="Noto Sans JP"/>
                <a:sym typeface="Noto Sans JP"/>
              </a:rPr>
              <a:t> ビジネススキル向上研修 </a:t>
            </a:r>
            <a:endParaRPr/>
          </a:p>
        </p:txBody>
      </p:sp>
      <p:sp>
        <p:nvSpPr>
          <p:cNvPr id="116" name="Google Shape;116;p14"/>
          <p:cNvSpPr txBox="1"/>
          <p:nvPr/>
        </p:nvSpPr>
        <p:spPr>
          <a:xfrm>
            <a:off x="762000" y="4649539"/>
            <a:ext cx="4572000" cy="45720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0" i="0" lang="en-US" sz="1125" u="none" cap="none" strike="noStrike">
                <a:solidFill>
                  <a:srgbClr val="374151"/>
                </a:solidFill>
                <a:latin typeface="Noto Sans JP"/>
                <a:ea typeface="Noto Sans JP"/>
                <a:cs typeface="Noto Sans JP"/>
                <a:sym typeface="Noto Sans JP"/>
              </a:rPr>
              <a:t>プレゼンテーション構築、ロジカルシンキング、パワーポイント実践機能のノウハウを体系的に学ぶ短期集中型キャリア開発プログラム。</a:t>
            </a:r>
            <a:endParaRPr/>
          </a:p>
        </p:txBody>
      </p:sp>
      <p:sp>
        <p:nvSpPr>
          <p:cNvPr id="117" name="Google Shape;117;p14"/>
          <p:cNvSpPr txBox="1"/>
          <p:nvPr/>
        </p:nvSpPr>
        <p:spPr>
          <a:xfrm>
            <a:off x="476250" y="6362700"/>
            <a:ext cx="2644229" cy="1143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0" i="0" lang="en-US" sz="825" u="none" cap="none" strike="noStrike">
                <a:solidFill>
                  <a:srgbClr val="064E3B"/>
                </a:solidFill>
                <a:latin typeface="Plus Jakarta Sans Medium"/>
                <a:ea typeface="Plus Jakarta Sans Medium"/>
                <a:cs typeface="Plus Jakarta Sans Medium"/>
                <a:sym typeface="Plus Jakarta Sans Medium"/>
              </a:rPr>
              <a:t>© ECOLE ACADEMY INSTRUCTIONAL DESIGN</a:t>
            </a:r>
            <a:endParaRPr/>
          </a:p>
        </p:txBody>
      </p:sp>
      <p:sp>
        <p:nvSpPr>
          <p:cNvPr id="118" name="Google Shape;118;p14"/>
          <p:cNvSpPr txBox="1"/>
          <p:nvPr/>
        </p:nvSpPr>
        <p:spPr>
          <a:xfrm>
            <a:off x="10573940" y="6324600"/>
            <a:ext cx="1141809" cy="152400"/>
          </a:xfrm>
          <a:prstGeom prst="rect">
            <a:avLst/>
          </a:prstGeom>
          <a:noFill/>
          <a:ln>
            <a:noFill/>
          </a:ln>
        </p:spPr>
        <p:txBody>
          <a:bodyPr anchorCtr="0" anchor="ctr" bIns="0" lIns="0" spcFirstLastPara="1" rIns="0" wrap="square" tIns="0">
            <a:spAutoFit/>
          </a:bodyPr>
          <a:lstStyle/>
          <a:p>
            <a:pPr indent="0" lvl="0" marL="0" marR="0" rtl="0" algn="l">
              <a:spcBef>
                <a:spcPts val="0"/>
              </a:spcBef>
              <a:spcAft>
                <a:spcPts val="0"/>
              </a:spcAft>
              <a:buNone/>
            </a:pPr>
            <a:r>
              <a:rPr b="0" i="0" lang="en-US" sz="1050" u="none" cap="none" strike="noStrike">
                <a:solidFill>
                  <a:srgbClr val="064E3B"/>
                </a:solidFill>
                <a:latin typeface="Plus Jakarta Sans ExtraBold"/>
                <a:ea typeface="Plus Jakarta Sans ExtraBold"/>
                <a:cs typeface="Plus Jakarta Sans ExtraBold"/>
                <a:sym typeface="Plus Jakarta Sans ExtraBold"/>
              </a:rPr>
              <a:t>TEMPLATE 02</a:t>
            </a:r>
            <a:endParaRPr/>
          </a:p>
        </p:txBody>
      </p:sp>
      <p:pic>
        <p:nvPicPr>
          <p:cNvPr descr="image.png" id="119" name="Google Shape;119;p14"/>
          <p:cNvPicPr preferRelativeResize="0"/>
          <p:nvPr/>
        </p:nvPicPr>
        <p:blipFill rotWithShape="1">
          <a:blip r:embed="rId7">
            <a:alphaModFix/>
          </a:blip>
          <a:srcRect b="0" l="0" r="0" t="0"/>
          <a:stretch/>
        </p:blipFill>
        <p:spPr>
          <a:xfrm>
            <a:off x="476250" y="381000"/>
            <a:ext cx="137666" cy="152400"/>
          </a:xfrm>
          <a:prstGeom prst="rect">
            <a:avLst/>
          </a:prstGeom>
          <a:noFill/>
          <a:ln>
            <a:noFill/>
          </a:ln>
        </p:spPr>
      </p:pic>
      <p:sp>
        <p:nvSpPr>
          <p:cNvPr id="120" name="Google Shape;120;p14"/>
          <p:cNvSpPr/>
          <p:nvPr/>
        </p:nvSpPr>
        <p:spPr>
          <a:xfrm>
            <a:off x="762000" y="5535364"/>
            <a:ext cx="190500" cy="76200"/>
          </a:xfrm>
          <a:prstGeom prst="roundRect">
            <a:avLst>
              <a:gd fmla="val 25000" name="adj"/>
            </a:avLst>
          </a:prstGeom>
          <a:solidFill>
            <a:srgbClr val="064E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21" name="Google Shape;121;p14"/>
          <p:cNvSpPr/>
          <p:nvPr/>
        </p:nvSpPr>
        <p:spPr>
          <a:xfrm>
            <a:off x="1009650" y="5535364"/>
            <a:ext cx="190500" cy="76200"/>
          </a:xfrm>
          <a:prstGeom prst="roundRect">
            <a:avLst>
              <a:gd fmla="val 25000" name="adj"/>
            </a:avLst>
          </a:prstGeom>
          <a:solidFill>
            <a:srgbClr val="10B98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22" name="Google Shape;122;p14"/>
          <p:cNvSpPr/>
          <p:nvPr/>
        </p:nvSpPr>
        <p:spPr>
          <a:xfrm>
            <a:off x="1257300" y="5535364"/>
            <a:ext cx="190500" cy="76200"/>
          </a:xfrm>
          <a:prstGeom prst="roundRect">
            <a:avLst>
              <a:gd fmla="val 25000" name="adj"/>
            </a:avLst>
          </a:prstGeom>
          <a:solidFill>
            <a:srgbClr val="A7F3D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23" name="Google Shape;123;p14"/>
          <p:cNvSpPr/>
          <p:nvPr/>
        </p:nvSpPr>
        <p:spPr>
          <a:xfrm>
            <a:off x="1504950" y="5535364"/>
            <a:ext cx="190500" cy="76200"/>
          </a:xfrm>
          <a:prstGeom prst="roundRect">
            <a:avLst>
              <a:gd fmla="val 25000" name="adj"/>
            </a:avLst>
          </a:prstGeom>
          <a:solidFill>
            <a:srgbClr val="37415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24" name="Google Shape;124;p14"/>
          <p:cNvSpPr/>
          <p:nvPr/>
        </p:nvSpPr>
        <p:spPr>
          <a:xfrm>
            <a:off x="10573940" y="6477000"/>
            <a:ext cx="190500" cy="19050"/>
          </a:xfrm>
          <a:prstGeom prst="rect">
            <a:avLst/>
          </a:prstGeom>
          <a:solidFill>
            <a:srgbClr val="064E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AF5FF"/>
        </a:solidFill>
      </p:bgPr>
    </p:bg>
    <p:spTree>
      <p:nvGrpSpPr>
        <p:cNvPr id="128" name="Shape 128"/>
        <p:cNvGrpSpPr/>
        <p:nvPr/>
      </p:nvGrpSpPr>
      <p:grpSpPr>
        <a:xfrm>
          <a:off x="0" y="0"/>
          <a:ext cx="0" cy="0"/>
          <a:chOff x="0" y="0"/>
          <a:chExt cx="0" cy="0"/>
        </a:xfrm>
      </p:grpSpPr>
      <p:pic>
        <p:nvPicPr>
          <p:cNvPr descr="image.png" id="129" name="Google Shape;129;p15"/>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descr="image.png" id="130" name="Google Shape;130;p15"/>
          <p:cNvPicPr preferRelativeResize="0"/>
          <p:nvPr/>
        </p:nvPicPr>
        <p:blipFill rotWithShape="1">
          <a:blip r:embed="rId4">
            <a:alphaModFix/>
          </a:blip>
          <a:srcRect b="0" l="0" r="0" t="0"/>
          <a:stretch/>
        </p:blipFill>
        <p:spPr>
          <a:xfrm>
            <a:off x="6667500" y="762000"/>
            <a:ext cx="4762500" cy="5334000"/>
          </a:xfrm>
          <a:prstGeom prst="rect">
            <a:avLst/>
          </a:prstGeom>
          <a:noFill/>
          <a:ln>
            <a:noFill/>
          </a:ln>
        </p:spPr>
      </p:pic>
      <p:pic>
        <p:nvPicPr>
          <p:cNvPr descr="image.png" id="131" name="Google Shape;131;p15"/>
          <p:cNvPicPr preferRelativeResize="0"/>
          <p:nvPr/>
        </p:nvPicPr>
        <p:blipFill rotWithShape="1">
          <a:blip r:embed="rId5">
            <a:alphaModFix/>
          </a:blip>
          <a:srcRect b="0" l="0" r="0" t="0"/>
          <a:stretch/>
        </p:blipFill>
        <p:spPr>
          <a:xfrm>
            <a:off x="6810375" y="904875"/>
            <a:ext cx="4476750" cy="5048250"/>
          </a:xfrm>
          <a:prstGeom prst="rect">
            <a:avLst/>
          </a:prstGeom>
          <a:noFill/>
          <a:ln>
            <a:noFill/>
          </a:ln>
        </p:spPr>
      </p:pic>
      <p:pic>
        <p:nvPicPr>
          <p:cNvPr descr="image.png" id="132" name="Google Shape;132;p15"/>
          <p:cNvPicPr preferRelativeResize="0"/>
          <p:nvPr/>
        </p:nvPicPr>
        <p:blipFill rotWithShape="1">
          <a:blip r:embed="rId6">
            <a:alphaModFix/>
          </a:blip>
          <a:srcRect b="0" l="0" r="0" t="0"/>
          <a:stretch/>
        </p:blipFill>
        <p:spPr>
          <a:xfrm>
            <a:off x="762000" y="1990278"/>
            <a:ext cx="2030462" cy="276225"/>
          </a:xfrm>
          <a:prstGeom prst="rect">
            <a:avLst/>
          </a:prstGeom>
          <a:noFill/>
          <a:ln>
            <a:noFill/>
          </a:ln>
        </p:spPr>
      </p:pic>
      <p:sp>
        <p:nvSpPr>
          <p:cNvPr id="133" name="Google Shape;133;p15"/>
          <p:cNvSpPr/>
          <p:nvPr/>
        </p:nvSpPr>
        <p:spPr>
          <a:xfrm>
            <a:off x="-952500" y="476250"/>
            <a:ext cx="2857500" cy="2857500"/>
          </a:xfrm>
          <a:prstGeom prst="roundRect">
            <a:avLst>
              <a:gd fmla="val 50000" name="adj"/>
            </a:avLst>
          </a:prstGeom>
          <a:solidFill>
            <a:srgbClr val="8B5CF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34" name="Google Shape;134;p15"/>
          <p:cNvSpPr txBox="1"/>
          <p:nvPr/>
        </p:nvSpPr>
        <p:spPr>
          <a:xfrm>
            <a:off x="690116" y="381000"/>
            <a:ext cx="1375469" cy="152400"/>
          </a:xfrm>
          <a:prstGeom prst="rect">
            <a:avLst/>
          </a:prstGeom>
          <a:noFill/>
          <a:ln>
            <a:noFill/>
          </a:ln>
        </p:spPr>
        <p:txBody>
          <a:bodyPr anchorCtr="0" anchor="ctr" bIns="0" lIns="0" spcFirstLastPara="1" rIns="0" wrap="square" tIns="0">
            <a:spAutoFit/>
          </a:bodyPr>
          <a:lstStyle/>
          <a:p>
            <a:pPr indent="0" lvl="0" marL="0" marR="0" rtl="0" algn="l">
              <a:spcBef>
                <a:spcPts val="0"/>
              </a:spcBef>
              <a:spcAft>
                <a:spcPts val="0"/>
              </a:spcAft>
              <a:buNone/>
            </a:pPr>
            <a:r>
              <a:rPr b="1" i="0" lang="en-US" sz="1050" u="none" cap="none" strike="noStrike">
                <a:solidFill>
                  <a:srgbClr val="1E1B4B"/>
                </a:solidFill>
                <a:latin typeface="Plus Jakarta Sans"/>
                <a:ea typeface="Plus Jakarta Sans"/>
                <a:cs typeface="Plus Jakarta Sans"/>
                <a:sym typeface="Plus Jakarta Sans"/>
              </a:rPr>
              <a:t>AETHER DIGITAL</a:t>
            </a:r>
            <a:endParaRPr/>
          </a:p>
        </p:txBody>
      </p:sp>
      <p:sp>
        <p:nvSpPr>
          <p:cNvPr id="135" name="Google Shape;135;p15"/>
          <p:cNvSpPr txBox="1"/>
          <p:nvPr/>
        </p:nvSpPr>
        <p:spPr>
          <a:xfrm>
            <a:off x="9882038" y="400050"/>
            <a:ext cx="1833711" cy="1143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0" i="0" lang="en-US" sz="825" u="none" cap="none" strike="noStrike">
                <a:solidFill>
                  <a:srgbClr val="94A3B8"/>
                </a:solidFill>
                <a:latin typeface="Plus Jakarta Sans SemiBold"/>
                <a:ea typeface="Plus Jakarta Sans SemiBold"/>
                <a:cs typeface="Plus Jakarta Sans SemiBold"/>
                <a:sym typeface="Plus Jakarta Sans SemiBold"/>
              </a:rPr>
              <a:t>NEW TECH DEMO PROPOSAL</a:t>
            </a:r>
            <a:endParaRPr/>
          </a:p>
        </p:txBody>
      </p:sp>
      <p:sp>
        <p:nvSpPr>
          <p:cNvPr id="136" name="Google Shape;136;p15"/>
          <p:cNvSpPr/>
          <p:nvPr/>
        </p:nvSpPr>
        <p:spPr>
          <a:xfrm>
            <a:off x="334689" y="2303055"/>
            <a:ext cx="549820" cy="2251888"/>
          </a:xfrm>
          <a:prstGeom prst="roundRect">
            <a:avLst>
              <a:gd fmla="val 6929" name="adj"/>
            </a:avLst>
          </a:prstGeom>
          <a:solidFill>
            <a:srgbClr val="8B5CF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37" name="Google Shape;137;p15"/>
          <p:cNvSpPr txBox="1"/>
          <p:nvPr/>
        </p:nvSpPr>
        <p:spPr>
          <a:xfrm>
            <a:off x="762000" y="2495103"/>
            <a:ext cx="5500687" cy="949523"/>
          </a:xfrm>
          <a:prstGeom prst="rect">
            <a:avLst/>
          </a:prstGeom>
          <a:noFill/>
          <a:ln>
            <a:noFill/>
          </a:ln>
        </p:spPr>
        <p:txBody>
          <a:bodyPr anchorCtr="0" anchor="t" bIns="0" lIns="0" spcFirstLastPara="1" rIns="0" wrap="square" tIns="0">
            <a:spAutoFit/>
          </a:bodyPr>
          <a:lstStyle/>
          <a:p>
            <a:pPr indent="0" lvl="0" marL="0" marR="0" rtl="0" algn="l">
              <a:lnSpc>
                <a:spcPct val="134982"/>
              </a:lnSpc>
              <a:spcBef>
                <a:spcPts val="0"/>
              </a:spcBef>
              <a:spcAft>
                <a:spcPts val="0"/>
              </a:spcAft>
              <a:buNone/>
            </a:pPr>
            <a:r>
              <a:rPr b="0" i="0" lang="en-US" sz="2850" u="none" cap="none" strike="noStrike">
                <a:solidFill>
                  <a:srgbClr val="1E1B4B"/>
                </a:solidFill>
                <a:latin typeface="Noto Sans JP"/>
                <a:ea typeface="Noto Sans JP"/>
                <a:cs typeface="Noto Sans JP"/>
                <a:sym typeface="Noto Sans JP"/>
              </a:rPr>
              <a:t>次世代AIプロダクト </a:t>
            </a:r>
            <a:r>
              <a:rPr b="1" i="0" lang="en-US" sz="2850" u="none" cap="none" strike="noStrike">
                <a:solidFill>
                  <a:srgbClr val="5B21B6"/>
                </a:solidFill>
                <a:latin typeface="Noto Sans JP"/>
                <a:ea typeface="Noto Sans JP"/>
                <a:cs typeface="Noto Sans JP"/>
                <a:sym typeface="Noto Sans JP"/>
              </a:rPr>
              <a:t> デモンストレーション </a:t>
            </a:r>
            <a:endParaRPr/>
          </a:p>
        </p:txBody>
      </p:sp>
      <p:sp>
        <p:nvSpPr>
          <p:cNvPr id="138" name="Google Shape;138;p15"/>
          <p:cNvSpPr txBox="1"/>
          <p:nvPr/>
        </p:nvSpPr>
        <p:spPr>
          <a:xfrm>
            <a:off x="762000" y="3730376"/>
            <a:ext cx="4381500" cy="679995"/>
          </a:xfrm>
          <a:prstGeom prst="rect">
            <a:avLst/>
          </a:prstGeom>
          <a:noFill/>
          <a:ln>
            <a:noFill/>
          </a:ln>
        </p:spPr>
        <p:txBody>
          <a:bodyPr anchorCtr="0" anchor="t" bIns="0" lIns="0" spcFirstLastPara="1" rIns="0" wrap="square" tIns="0">
            <a:spAutoFit/>
          </a:bodyPr>
          <a:lstStyle/>
          <a:p>
            <a:pPr indent="0" lvl="0" marL="0" marR="0" rtl="0" algn="l">
              <a:lnSpc>
                <a:spcPct val="170000"/>
              </a:lnSpc>
              <a:spcBef>
                <a:spcPts val="0"/>
              </a:spcBef>
              <a:spcAft>
                <a:spcPts val="0"/>
              </a:spcAft>
              <a:buNone/>
            </a:pPr>
            <a:r>
              <a:rPr b="0" i="0" lang="en-US" sz="1050" u="none" cap="none" strike="noStrike">
                <a:solidFill>
                  <a:srgbClr val="64748B"/>
                </a:solidFill>
                <a:latin typeface="Noto Sans JP"/>
                <a:ea typeface="Noto Sans JP"/>
                <a:cs typeface="Noto Sans JP"/>
                <a:sym typeface="Noto Sans JP"/>
              </a:rPr>
              <a:t>最新のAIアルゴリズムを搭載した業務自動化ソフトウェアのご紹介。クラウドとのデータ連動性、直観的なインターフェース、主要な導入実績データを含めた解説をいたします。</a:t>
            </a:r>
            <a:endParaRPr/>
          </a:p>
        </p:txBody>
      </p:sp>
      <p:sp>
        <p:nvSpPr>
          <p:cNvPr id="139" name="Google Shape;139;p15"/>
          <p:cNvSpPr txBox="1"/>
          <p:nvPr/>
        </p:nvSpPr>
        <p:spPr>
          <a:xfrm>
            <a:off x="476250" y="6362700"/>
            <a:ext cx="3143398" cy="1143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0" i="0" lang="en-US" sz="825" u="none" cap="none" strike="noStrike">
                <a:solidFill>
                  <a:srgbClr val="94A3B8"/>
                </a:solidFill>
                <a:latin typeface="Plus Jakarta Sans Medium"/>
                <a:ea typeface="Plus Jakarta Sans Medium"/>
                <a:cs typeface="Plus Jakarta Sans Medium"/>
                <a:sym typeface="Plus Jakarta Sans Medium"/>
              </a:rPr>
              <a:t>© AETHER DIGITAL LABS. ALL PRIVILEGES SECURED.</a:t>
            </a:r>
            <a:endParaRPr/>
          </a:p>
        </p:txBody>
      </p:sp>
      <p:sp>
        <p:nvSpPr>
          <p:cNvPr id="140" name="Google Shape;140;p15"/>
          <p:cNvSpPr txBox="1"/>
          <p:nvPr/>
        </p:nvSpPr>
        <p:spPr>
          <a:xfrm>
            <a:off x="10573940" y="6324600"/>
            <a:ext cx="1141809" cy="152400"/>
          </a:xfrm>
          <a:prstGeom prst="rect">
            <a:avLst/>
          </a:prstGeom>
          <a:noFill/>
          <a:ln>
            <a:noFill/>
          </a:ln>
        </p:spPr>
        <p:txBody>
          <a:bodyPr anchorCtr="0" anchor="ctr" bIns="0" lIns="0" spcFirstLastPara="1" rIns="0" wrap="square" tIns="0">
            <a:spAutoFit/>
          </a:bodyPr>
          <a:lstStyle/>
          <a:p>
            <a:pPr indent="0" lvl="0" marL="0" marR="0" rtl="0" algn="l">
              <a:spcBef>
                <a:spcPts val="0"/>
              </a:spcBef>
              <a:spcAft>
                <a:spcPts val="0"/>
              </a:spcAft>
              <a:buNone/>
            </a:pPr>
            <a:r>
              <a:rPr b="0" i="0" lang="en-US" sz="1050" u="none" cap="none" strike="noStrike">
                <a:solidFill>
                  <a:srgbClr val="64748B"/>
                </a:solidFill>
                <a:latin typeface="Plus Jakarta Sans ExtraBold"/>
                <a:ea typeface="Plus Jakarta Sans ExtraBold"/>
                <a:cs typeface="Plus Jakarta Sans ExtraBold"/>
                <a:sym typeface="Plus Jakarta Sans ExtraBold"/>
              </a:rPr>
              <a:t>TEMPLATE 03</a:t>
            </a:r>
            <a:endParaRPr/>
          </a:p>
        </p:txBody>
      </p:sp>
      <p:pic>
        <p:nvPicPr>
          <p:cNvPr descr="image.png" id="141" name="Google Shape;141;p15"/>
          <p:cNvPicPr preferRelativeResize="0"/>
          <p:nvPr/>
        </p:nvPicPr>
        <p:blipFill rotWithShape="1">
          <a:blip r:embed="rId7">
            <a:alphaModFix/>
          </a:blip>
          <a:srcRect b="0" l="0" r="0" t="0"/>
          <a:stretch/>
        </p:blipFill>
        <p:spPr>
          <a:xfrm>
            <a:off x="476250" y="381000"/>
            <a:ext cx="137666" cy="152400"/>
          </a:xfrm>
          <a:prstGeom prst="rect">
            <a:avLst/>
          </a:prstGeom>
          <a:noFill/>
          <a:ln>
            <a:noFill/>
          </a:ln>
        </p:spPr>
      </p:pic>
      <p:sp>
        <p:nvSpPr>
          <p:cNvPr id="142" name="Google Shape;142;p15"/>
          <p:cNvSpPr/>
          <p:nvPr/>
        </p:nvSpPr>
        <p:spPr>
          <a:xfrm>
            <a:off x="762000" y="4791372"/>
            <a:ext cx="190500" cy="76200"/>
          </a:xfrm>
          <a:prstGeom prst="roundRect">
            <a:avLst>
              <a:gd fmla="val 25000" name="adj"/>
            </a:avLst>
          </a:prstGeom>
          <a:solidFill>
            <a:srgbClr val="1E1B4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43" name="Google Shape;143;p15"/>
          <p:cNvSpPr/>
          <p:nvPr/>
        </p:nvSpPr>
        <p:spPr>
          <a:xfrm>
            <a:off x="1009650" y="4791372"/>
            <a:ext cx="190500" cy="76200"/>
          </a:xfrm>
          <a:prstGeom prst="roundRect">
            <a:avLst>
              <a:gd fmla="val 25000" name="adj"/>
            </a:avLst>
          </a:prstGeom>
          <a:solidFill>
            <a:srgbClr val="5B21B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44" name="Google Shape;144;p15"/>
          <p:cNvSpPr/>
          <p:nvPr/>
        </p:nvSpPr>
        <p:spPr>
          <a:xfrm>
            <a:off x="1257300" y="4791372"/>
            <a:ext cx="190500" cy="76200"/>
          </a:xfrm>
          <a:prstGeom prst="roundRect">
            <a:avLst>
              <a:gd fmla="val 25000" name="adj"/>
            </a:avLst>
          </a:prstGeom>
          <a:solidFill>
            <a:srgbClr val="D8B4F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45" name="Google Shape;145;p15"/>
          <p:cNvSpPr/>
          <p:nvPr/>
        </p:nvSpPr>
        <p:spPr>
          <a:xfrm>
            <a:off x="1504950" y="4791372"/>
            <a:ext cx="190500" cy="76200"/>
          </a:xfrm>
          <a:prstGeom prst="roundRect">
            <a:avLst>
              <a:gd fmla="val 25000" name="adj"/>
            </a:avLst>
          </a:prstGeom>
          <a:solidFill>
            <a:srgbClr val="64748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46" name="Google Shape;146;p15"/>
          <p:cNvSpPr/>
          <p:nvPr/>
        </p:nvSpPr>
        <p:spPr>
          <a:xfrm>
            <a:off x="10573940" y="6477000"/>
            <a:ext cx="190500" cy="19050"/>
          </a:xfrm>
          <a:prstGeom prst="rect">
            <a:avLst/>
          </a:prstGeom>
          <a:solidFill>
            <a:srgbClr val="64748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AF8"/>
        </a:solidFill>
      </p:bgPr>
    </p:bg>
    <p:spTree>
      <p:nvGrpSpPr>
        <p:cNvPr id="150" name="Shape 150"/>
        <p:cNvGrpSpPr/>
        <p:nvPr/>
      </p:nvGrpSpPr>
      <p:grpSpPr>
        <a:xfrm>
          <a:off x="0" y="0"/>
          <a:ext cx="0" cy="0"/>
          <a:chOff x="0" y="0"/>
          <a:chExt cx="0" cy="0"/>
        </a:xfrm>
      </p:grpSpPr>
      <p:pic>
        <p:nvPicPr>
          <p:cNvPr descr="image.png" id="151" name="Google Shape;151;p16"/>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descr="image.png" id="152" name="Google Shape;152;p16"/>
          <p:cNvPicPr preferRelativeResize="0"/>
          <p:nvPr/>
        </p:nvPicPr>
        <p:blipFill rotWithShape="1">
          <a:blip r:embed="rId4">
            <a:alphaModFix/>
          </a:blip>
          <a:srcRect b="0" l="0" r="0" t="0"/>
          <a:stretch/>
        </p:blipFill>
        <p:spPr>
          <a:xfrm>
            <a:off x="4876800" y="0"/>
            <a:ext cx="7315200" cy="6858000"/>
          </a:xfrm>
          <a:prstGeom prst="rect">
            <a:avLst/>
          </a:prstGeom>
          <a:noFill/>
          <a:ln>
            <a:noFill/>
          </a:ln>
        </p:spPr>
      </p:pic>
      <p:pic>
        <p:nvPicPr>
          <p:cNvPr descr="image.png" id="153" name="Google Shape;153;p16"/>
          <p:cNvPicPr preferRelativeResize="0"/>
          <p:nvPr/>
        </p:nvPicPr>
        <p:blipFill rotWithShape="1">
          <a:blip r:embed="rId5">
            <a:alphaModFix/>
          </a:blip>
          <a:srcRect b="0" l="0" r="0" t="0"/>
          <a:stretch/>
        </p:blipFill>
        <p:spPr>
          <a:xfrm>
            <a:off x="0" y="0"/>
            <a:ext cx="7558980" cy="6858000"/>
          </a:xfrm>
          <a:prstGeom prst="rect">
            <a:avLst/>
          </a:prstGeom>
          <a:noFill/>
          <a:ln>
            <a:noFill/>
          </a:ln>
        </p:spPr>
      </p:pic>
      <p:pic>
        <p:nvPicPr>
          <p:cNvPr descr="image.png" id="154" name="Google Shape;154;p16"/>
          <p:cNvPicPr preferRelativeResize="0"/>
          <p:nvPr/>
        </p:nvPicPr>
        <p:blipFill rotWithShape="1">
          <a:blip r:embed="rId6">
            <a:alphaModFix/>
          </a:blip>
          <a:srcRect b="0" l="0" r="0" t="0"/>
          <a:stretch/>
        </p:blipFill>
        <p:spPr>
          <a:xfrm>
            <a:off x="762000" y="2091630"/>
            <a:ext cx="2173485" cy="276225"/>
          </a:xfrm>
          <a:prstGeom prst="rect">
            <a:avLst/>
          </a:prstGeom>
          <a:noFill/>
          <a:ln>
            <a:noFill/>
          </a:ln>
        </p:spPr>
      </p:pic>
      <p:sp>
        <p:nvSpPr>
          <p:cNvPr id="155" name="Google Shape;155;p16"/>
          <p:cNvSpPr/>
          <p:nvPr/>
        </p:nvSpPr>
        <p:spPr>
          <a:xfrm>
            <a:off x="3810000" y="4000500"/>
            <a:ext cx="4286250" cy="4286250"/>
          </a:xfrm>
          <a:prstGeom prst="roundRect">
            <a:avLst>
              <a:gd fmla="val 50000" name="adj"/>
            </a:avLst>
          </a:prstGeom>
          <a:solidFill>
            <a:srgbClr val="F9731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56" name="Google Shape;156;p16"/>
          <p:cNvSpPr/>
          <p:nvPr/>
        </p:nvSpPr>
        <p:spPr>
          <a:xfrm>
            <a:off x="6827490" y="0"/>
            <a:ext cx="609600" cy="6858000"/>
          </a:xfrm>
          <a:prstGeom prst="rect">
            <a:avLst/>
          </a:prstGeom>
          <a:solidFill>
            <a:srgbClr val="F9731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57" name="Google Shape;157;p16"/>
          <p:cNvSpPr txBox="1"/>
          <p:nvPr/>
        </p:nvSpPr>
        <p:spPr>
          <a:xfrm>
            <a:off x="690116" y="381000"/>
            <a:ext cx="1866602" cy="152400"/>
          </a:xfrm>
          <a:prstGeom prst="rect">
            <a:avLst/>
          </a:prstGeom>
          <a:noFill/>
          <a:ln>
            <a:noFill/>
          </a:ln>
        </p:spPr>
        <p:txBody>
          <a:bodyPr anchorCtr="0" anchor="ctr" bIns="0" lIns="0" spcFirstLastPara="1" rIns="0" wrap="square" tIns="0">
            <a:spAutoFit/>
          </a:bodyPr>
          <a:lstStyle/>
          <a:p>
            <a:pPr indent="0" lvl="0" marL="0" marR="0" rtl="0" algn="l">
              <a:spcBef>
                <a:spcPts val="0"/>
              </a:spcBef>
              <a:spcAft>
                <a:spcPts val="0"/>
              </a:spcAft>
              <a:buNone/>
            </a:pPr>
            <a:r>
              <a:rPr b="1" i="0" lang="en-US" sz="1050" u="none" cap="none" strike="noStrike">
                <a:solidFill>
                  <a:srgbClr val="0F172A"/>
                </a:solidFill>
                <a:latin typeface="Plus Jakarta Sans"/>
                <a:ea typeface="Plus Jakarta Sans"/>
                <a:cs typeface="Plus Jakarta Sans"/>
                <a:sym typeface="Plus Jakarta Sans"/>
              </a:rPr>
              <a:t>HORIZON CONSULTING</a:t>
            </a:r>
            <a:endParaRPr/>
          </a:p>
        </p:txBody>
      </p:sp>
      <p:sp>
        <p:nvSpPr>
          <p:cNvPr id="158" name="Google Shape;158;p16"/>
          <p:cNvSpPr txBox="1"/>
          <p:nvPr/>
        </p:nvSpPr>
        <p:spPr>
          <a:xfrm>
            <a:off x="9830692" y="400050"/>
            <a:ext cx="1885057" cy="1143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0" i="0" lang="en-US" sz="825" u="none" cap="none" strike="noStrike">
                <a:solidFill>
                  <a:srgbClr val="94A3B8"/>
                </a:solidFill>
                <a:latin typeface="Plus Jakarta Sans SemiBold"/>
                <a:ea typeface="Plus Jakarta Sans SemiBold"/>
                <a:cs typeface="Plus Jakarta Sans SemiBold"/>
                <a:sym typeface="Plus Jakarta Sans SemiBold"/>
              </a:rPr>
              <a:t>SALES STRATEGY PROPOSAL</a:t>
            </a:r>
            <a:endParaRPr/>
          </a:p>
        </p:txBody>
      </p:sp>
      <p:sp>
        <p:nvSpPr>
          <p:cNvPr id="159" name="Google Shape;159;p16"/>
          <p:cNvSpPr txBox="1"/>
          <p:nvPr/>
        </p:nvSpPr>
        <p:spPr>
          <a:xfrm>
            <a:off x="762000" y="2596455"/>
            <a:ext cx="6136800" cy="106200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3000" u="none" cap="none" strike="noStrike">
                <a:solidFill>
                  <a:srgbClr val="0F172A"/>
                </a:solidFill>
                <a:latin typeface="Noto Sans JP"/>
                <a:ea typeface="Noto Sans JP"/>
                <a:cs typeface="Noto Sans JP"/>
                <a:sym typeface="Noto Sans JP"/>
              </a:rPr>
              <a:t>新規事業開発に向けた </a:t>
            </a:r>
            <a:br>
              <a:rPr b="0" i="0" lang="en-US" sz="3000" u="none" cap="none" strike="noStrike">
                <a:solidFill>
                  <a:srgbClr val="0F172A"/>
                </a:solidFill>
                <a:latin typeface="Noto Sans JP"/>
                <a:ea typeface="Noto Sans JP"/>
                <a:cs typeface="Noto Sans JP"/>
                <a:sym typeface="Noto Sans JP"/>
              </a:rPr>
            </a:br>
            <a:r>
              <a:rPr b="1" i="0" lang="en-US" sz="3000" u="none" cap="none" strike="noStrike">
                <a:solidFill>
                  <a:srgbClr val="EA580C"/>
                </a:solidFill>
                <a:latin typeface="Noto Sans JP"/>
                <a:ea typeface="Noto Sans JP"/>
                <a:cs typeface="Noto Sans JP"/>
                <a:sym typeface="Noto Sans JP"/>
              </a:rPr>
              <a:t> ソリューション提案書 </a:t>
            </a:r>
            <a:endParaRPr/>
          </a:p>
        </p:txBody>
      </p:sp>
      <p:sp>
        <p:nvSpPr>
          <p:cNvPr id="160" name="Google Shape;160;p16"/>
          <p:cNvSpPr txBox="1"/>
          <p:nvPr/>
        </p:nvSpPr>
        <p:spPr>
          <a:xfrm>
            <a:off x="762000" y="3813720"/>
            <a:ext cx="4572000" cy="68580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0" i="0" lang="en-US" sz="1125" u="none" cap="none" strike="noStrike">
                <a:solidFill>
                  <a:srgbClr val="475569"/>
                </a:solidFill>
                <a:latin typeface="Noto Sans JP"/>
                <a:ea typeface="Noto Sans JP"/>
                <a:cs typeface="Noto Sans JP"/>
                <a:sym typeface="Noto Sans JP"/>
              </a:rPr>
              <a:t>クライアントが抱える業務フローのボトルネックを特定し、デジタル推進によるコスト低減と収益最大化を実現するための総合戦略実行プラン。</a:t>
            </a:r>
            <a:endParaRPr/>
          </a:p>
        </p:txBody>
      </p:sp>
      <p:sp>
        <p:nvSpPr>
          <p:cNvPr id="161" name="Google Shape;161;p16"/>
          <p:cNvSpPr txBox="1"/>
          <p:nvPr/>
        </p:nvSpPr>
        <p:spPr>
          <a:xfrm>
            <a:off x="476250" y="6362700"/>
            <a:ext cx="2650033" cy="1143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0" i="0" lang="en-US" sz="825" u="none" cap="none" strike="noStrike">
                <a:solidFill>
                  <a:srgbClr val="94A3B8"/>
                </a:solidFill>
                <a:latin typeface="Plus Jakarta Sans Medium"/>
                <a:ea typeface="Plus Jakarta Sans Medium"/>
                <a:cs typeface="Plus Jakarta Sans Medium"/>
                <a:sym typeface="Plus Jakarta Sans Medium"/>
              </a:rPr>
              <a:t>CONFIDENTIAL — FOR CLIENT REVIEW ONLY</a:t>
            </a:r>
            <a:endParaRPr/>
          </a:p>
        </p:txBody>
      </p:sp>
      <p:sp>
        <p:nvSpPr>
          <p:cNvPr id="162" name="Google Shape;162;p16"/>
          <p:cNvSpPr txBox="1"/>
          <p:nvPr/>
        </p:nvSpPr>
        <p:spPr>
          <a:xfrm>
            <a:off x="10573940" y="6324600"/>
            <a:ext cx="1141809" cy="152400"/>
          </a:xfrm>
          <a:prstGeom prst="rect">
            <a:avLst/>
          </a:prstGeom>
          <a:noFill/>
          <a:ln>
            <a:noFill/>
          </a:ln>
        </p:spPr>
        <p:txBody>
          <a:bodyPr anchorCtr="0" anchor="ctr" bIns="0" lIns="0" spcFirstLastPara="1" rIns="0" wrap="square" tIns="0">
            <a:spAutoFit/>
          </a:bodyPr>
          <a:lstStyle/>
          <a:p>
            <a:pPr indent="0" lvl="0" marL="0" marR="0" rtl="0" algn="l">
              <a:spcBef>
                <a:spcPts val="0"/>
              </a:spcBef>
              <a:spcAft>
                <a:spcPts val="0"/>
              </a:spcAft>
              <a:buNone/>
            </a:pPr>
            <a:r>
              <a:rPr b="0" i="0" lang="en-US" sz="1050" u="none" cap="none" strike="noStrike">
                <a:solidFill>
                  <a:srgbClr val="64748B"/>
                </a:solidFill>
                <a:latin typeface="Plus Jakarta Sans ExtraBold"/>
                <a:ea typeface="Plus Jakarta Sans ExtraBold"/>
                <a:cs typeface="Plus Jakarta Sans ExtraBold"/>
                <a:sym typeface="Plus Jakarta Sans ExtraBold"/>
              </a:rPr>
              <a:t>TEMPLATE 04</a:t>
            </a:r>
            <a:endParaRPr/>
          </a:p>
        </p:txBody>
      </p:sp>
      <p:pic>
        <p:nvPicPr>
          <p:cNvPr descr="image.png" id="163" name="Google Shape;163;p16"/>
          <p:cNvPicPr preferRelativeResize="0"/>
          <p:nvPr/>
        </p:nvPicPr>
        <p:blipFill rotWithShape="1">
          <a:blip r:embed="rId7">
            <a:alphaModFix/>
          </a:blip>
          <a:srcRect b="0" l="0" r="0" t="0"/>
          <a:stretch/>
        </p:blipFill>
        <p:spPr>
          <a:xfrm>
            <a:off x="476250" y="381000"/>
            <a:ext cx="137666" cy="152400"/>
          </a:xfrm>
          <a:prstGeom prst="rect">
            <a:avLst/>
          </a:prstGeom>
          <a:noFill/>
          <a:ln>
            <a:noFill/>
          </a:ln>
        </p:spPr>
      </p:pic>
      <p:sp>
        <p:nvSpPr>
          <p:cNvPr id="164" name="Google Shape;164;p16"/>
          <p:cNvSpPr/>
          <p:nvPr/>
        </p:nvSpPr>
        <p:spPr>
          <a:xfrm>
            <a:off x="762000" y="4880520"/>
            <a:ext cx="190500" cy="76200"/>
          </a:xfrm>
          <a:prstGeom prst="roundRect">
            <a:avLst>
              <a:gd fmla="val 25000" name="adj"/>
            </a:avLst>
          </a:prstGeom>
          <a:solidFill>
            <a:srgbClr val="0F172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65" name="Google Shape;165;p16"/>
          <p:cNvSpPr/>
          <p:nvPr/>
        </p:nvSpPr>
        <p:spPr>
          <a:xfrm>
            <a:off x="1009650" y="4880520"/>
            <a:ext cx="190500" cy="76200"/>
          </a:xfrm>
          <a:prstGeom prst="roundRect">
            <a:avLst>
              <a:gd fmla="val 25000" name="adj"/>
            </a:avLst>
          </a:prstGeom>
          <a:solidFill>
            <a:srgbClr val="EA580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66" name="Google Shape;166;p16"/>
          <p:cNvSpPr/>
          <p:nvPr/>
        </p:nvSpPr>
        <p:spPr>
          <a:xfrm>
            <a:off x="1257300" y="4880520"/>
            <a:ext cx="190500" cy="76200"/>
          </a:xfrm>
          <a:prstGeom prst="roundRect">
            <a:avLst>
              <a:gd fmla="val 25000" name="adj"/>
            </a:avLst>
          </a:prstGeom>
          <a:solidFill>
            <a:srgbClr val="FFEDD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67" name="Google Shape;167;p16"/>
          <p:cNvSpPr/>
          <p:nvPr/>
        </p:nvSpPr>
        <p:spPr>
          <a:xfrm>
            <a:off x="1504950" y="4880520"/>
            <a:ext cx="190500" cy="76200"/>
          </a:xfrm>
          <a:prstGeom prst="roundRect">
            <a:avLst>
              <a:gd fmla="val 25000" name="adj"/>
            </a:avLst>
          </a:prstGeom>
          <a:solidFill>
            <a:srgbClr val="64748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68" name="Google Shape;168;p16"/>
          <p:cNvSpPr/>
          <p:nvPr/>
        </p:nvSpPr>
        <p:spPr>
          <a:xfrm>
            <a:off x="10573940" y="6477000"/>
            <a:ext cx="190500" cy="19050"/>
          </a:xfrm>
          <a:prstGeom prst="rect">
            <a:avLst/>
          </a:prstGeom>
          <a:solidFill>
            <a:srgbClr val="64748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0FDFA"/>
        </a:solidFill>
      </p:bgPr>
    </p:bg>
    <p:spTree>
      <p:nvGrpSpPr>
        <p:cNvPr id="172" name="Shape 172"/>
        <p:cNvGrpSpPr/>
        <p:nvPr/>
      </p:nvGrpSpPr>
      <p:grpSpPr>
        <a:xfrm>
          <a:off x="0" y="0"/>
          <a:ext cx="0" cy="0"/>
          <a:chOff x="0" y="0"/>
          <a:chExt cx="0" cy="0"/>
        </a:xfrm>
      </p:grpSpPr>
      <p:pic>
        <p:nvPicPr>
          <p:cNvPr descr="image.png" id="173" name="Google Shape;173;p17"/>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descr="image.png" id="174" name="Google Shape;174;p17"/>
          <p:cNvPicPr preferRelativeResize="0"/>
          <p:nvPr/>
        </p:nvPicPr>
        <p:blipFill rotWithShape="1">
          <a:blip r:embed="rId4">
            <a:alphaModFix/>
          </a:blip>
          <a:srcRect b="0" l="0" r="0" t="0"/>
          <a:stretch/>
        </p:blipFill>
        <p:spPr>
          <a:xfrm>
            <a:off x="4876800" y="0"/>
            <a:ext cx="7315200" cy="6858000"/>
          </a:xfrm>
          <a:prstGeom prst="rect">
            <a:avLst/>
          </a:prstGeom>
          <a:noFill/>
          <a:ln>
            <a:noFill/>
          </a:ln>
        </p:spPr>
      </p:pic>
      <p:pic>
        <p:nvPicPr>
          <p:cNvPr descr="image.png" id="175" name="Google Shape;175;p17"/>
          <p:cNvPicPr preferRelativeResize="0"/>
          <p:nvPr/>
        </p:nvPicPr>
        <p:blipFill rotWithShape="1">
          <a:blip r:embed="rId5">
            <a:alphaModFix/>
          </a:blip>
          <a:srcRect b="0" l="0" r="0" t="0"/>
          <a:stretch/>
        </p:blipFill>
        <p:spPr>
          <a:xfrm>
            <a:off x="0" y="0"/>
            <a:ext cx="4876800" cy="6858000"/>
          </a:xfrm>
          <a:prstGeom prst="rect">
            <a:avLst/>
          </a:prstGeom>
          <a:noFill/>
          <a:ln>
            <a:noFill/>
          </a:ln>
        </p:spPr>
      </p:pic>
      <p:pic>
        <p:nvPicPr>
          <p:cNvPr descr="image.png" id="176" name="Google Shape;176;p17"/>
          <p:cNvPicPr preferRelativeResize="0"/>
          <p:nvPr/>
        </p:nvPicPr>
        <p:blipFill rotWithShape="1">
          <a:blip r:embed="rId6">
            <a:alphaModFix/>
          </a:blip>
          <a:srcRect b="0" l="0" r="0" t="0"/>
          <a:stretch/>
        </p:blipFill>
        <p:spPr>
          <a:xfrm>
            <a:off x="571500" y="1888033"/>
            <a:ext cx="1038225" cy="276225"/>
          </a:xfrm>
          <a:prstGeom prst="rect">
            <a:avLst/>
          </a:prstGeom>
          <a:noFill/>
          <a:ln>
            <a:noFill/>
          </a:ln>
        </p:spPr>
      </p:pic>
      <p:sp>
        <p:nvSpPr>
          <p:cNvPr id="177" name="Google Shape;177;p17"/>
          <p:cNvSpPr/>
          <p:nvPr/>
        </p:nvSpPr>
        <p:spPr>
          <a:xfrm>
            <a:off x="4632870" y="0"/>
            <a:ext cx="731490" cy="6858000"/>
          </a:xfrm>
          <a:prstGeom prst="rect">
            <a:avLst/>
          </a:prstGeom>
          <a:solidFill>
            <a:srgbClr val="0D948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78" name="Google Shape;178;p17"/>
          <p:cNvSpPr txBox="1"/>
          <p:nvPr/>
        </p:nvSpPr>
        <p:spPr>
          <a:xfrm>
            <a:off x="785366" y="381000"/>
            <a:ext cx="1396305" cy="152400"/>
          </a:xfrm>
          <a:prstGeom prst="rect">
            <a:avLst/>
          </a:prstGeom>
          <a:noFill/>
          <a:ln>
            <a:noFill/>
          </a:ln>
        </p:spPr>
        <p:txBody>
          <a:bodyPr anchorCtr="0" anchor="ctr" bIns="0" lIns="0" spcFirstLastPara="1" rIns="0" wrap="square" tIns="0">
            <a:spAutoFit/>
          </a:bodyPr>
          <a:lstStyle/>
          <a:p>
            <a:pPr indent="0" lvl="0" marL="0" marR="0" rtl="0" algn="l">
              <a:spcBef>
                <a:spcPts val="0"/>
              </a:spcBef>
              <a:spcAft>
                <a:spcPts val="0"/>
              </a:spcAft>
              <a:buNone/>
            </a:pPr>
            <a:r>
              <a:rPr b="1" i="0" lang="en-US" sz="1050" u="none" cap="none" strike="noStrike">
                <a:solidFill>
                  <a:srgbClr val="1E293B"/>
                </a:solidFill>
                <a:latin typeface="Plus Jakarta Sans"/>
                <a:ea typeface="Plus Jakarta Sans"/>
                <a:cs typeface="Plus Jakarta Sans"/>
                <a:sym typeface="Plus Jakarta Sans"/>
              </a:rPr>
              <a:t>APEX RESEARCH</a:t>
            </a:r>
            <a:endParaRPr/>
          </a:p>
        </p:txBody>
      </p:sp>
      <p:sp>
        <p:nvSpPr>
          <p:cNvPr id="179" name="Google Shape;179;p17"/>
          <p:cNvSpPr txBox="1"/>
          <p:nvPr/>
        </p:nvSpPr>
        <p:spPr>
          <a:xfrm>
            <a:off x="9810750" y="400050"/>
            <a:ext cx="1905000" cy="1143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0" i="0" lang="en-US" sz="825" u="none" cap="none" strike="noStrike">
                <a:solidFill>
                  <a:srgbClr val="94A3B8"/>
                </a:solidFill>
                <a:latin typeface="Plus Jakarta Sans SemiBold"/>
                <a:ea typeface="Plus Jakarta Sans SemiBold"/>
                <a:cs typeface="Plus Jakarta Sans SemiBold"/>
                <a:sym typeface="Plus Jakarta Sans SemiBold"/>
              </a:rPr>
              <a:t>MARKET STRATEGY INSIGHTS</a:t>
            </a:r>
            <a:endParaRPr/>
          </a:p>
        </p:txBody>
      </p:sp>
      <p:sp>
        <p:nvSpPr>
          <p:cNvPr id="180" name="Google Shape;180;p17"/>
          <p:cNvSpPr txBox="1"/>
          <p:nvPr/>
        </p:nvSpPr>
        <p:spPr>
          <a:xfrm>
            <a:off x="571500" y="2392858"/>
            <a:ext cx="3910488" cy="1365646"/>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2550" u="none" cap="none" strike="noStrike">
                <a:solidFill>
                  <a:srgbClr val="0F766E"/>
                </a:solidFill>
                <a:latin typeface="Noto Sans JP"/>
                <a:ea typeface="Noto Sans JP"/>
                <a:cs typeface="Noto Sans JP"/>
                <a:sym typeface="Noto Sans JP"/>
              </a:rPr>
              <a:t>2026年度 国内 </a:t>
            </a:r>
            <a:r>
              <a:rPr b="0" i="0" lang="en-US" sz="2550" u="none" cap="none" strike="noStrike">
                <a:solidFill>
                  <a:srgbClr val="0F172A"/>
                </a:solidFill>
                <a:latin typeface="Noto Sans JP"/>
                <a:ea typeface="Noto Sans JP"/>
                <a:cs typeface="Noto Sans JP"/>
                <a:sym typeface="Noto Sans JP"/>
              </a:rPr>
              <a:t> ソフトウェア市場 </a:t>
            </a:r>
            <a:r>
              <a:rPr b="0" i="0" lang="en-US" sz="2550" u="none" cap="none" strike="noStrike">
                <a:solidFill>
                  <a:srgbClr val="0F766E"/>
                </a:solidFill>
                <a:latin typeface="Noto Sans JP"/>
                <a:ea typeface="Noto Sans JP"/>
                <a:cs typeface="Noto Sans JP"/>
                <a:sym typeface="Noto Sans JP"/>
              </a:rPr>
              <a:t> 動向調査レポート</a:t>
            </a:r>
            <a:endParaRPr/>
          </a:p>
        </p:txBody>
      </p:sp>
      <p:sp>
        <p:nvSpPr>
          <p:cNvPr id="181" name="Google Shape;181;p17"/>
          <p:cNvSpPr txBox="1"/>
          <p:nvPr/>
        </p:nvSpPr>
        <p:spPr>
          <a:xfrm>
            <a:off x="571500" y="4063305"/>
            <a:ext cx="3619500" cy="639812"/>
          </a:xfrm>
          <a:prstGeom prst="rect">
            <a:avLst/>
          </a:prstGeom>
          <a:noFill/>
          <a:ln>
            <a:noFill/>
          </a:ln>
        </p:spPr>
        <p:txBody>
          <a:bodyPr anchorCtr="0" anchor="t" bIns="0" lIns="0" spcFirstLastPara="1" rIns="0" wrap="square" tIns="0">
            <a:spAutoFit/>
          </a:bodyPr>
          <a:lstStyle/>
          <a:p>
            <a:pPr indent="0" lvl="0" marL="0" marR="0" rtl="0" algn="l">
              <a:lnSpc>
                <a:spcPct val="159904"/>
              </a:lnSpc>
              <a:spcBef>
                <a:spcPts val="0"/>
              </a:spcBef>
              <a:spcAft>
                <a:spcPts val="0"/>
              </a:spcAft>
              <a:buNone/>
            </a:pPr>
            <a:r>
              <a:rPr b="0" i="0" lang="en-US" sz="1050" u="none" cap="none" strike="noStrike">
                <a:solidFill>
                  <a:srgbClr val="64748B"/>
                </a:solidFill>
                <a:latin typeface="Noto Sans JP"/>
                <a:ea typeface="Noto Sans JP"/>
                <a:cs typeface="Noto Sans JP"/>
                <a:sym typeface="Noto Sans JP"/>
              </a:rPr>
              <a:t>国内主要ベンダー比較、技術トレンド、中長期的なシェア推移の分析を通じて、将来的な事業拡大のキーファクターを明らかにします。</a:t>
            </a:r>
            <a:endParaRPr/>
          </a:p>
        </p:txBody>
      </p:sp>
      <p:sp>
        <p:nvSpPr>
          <p:cNvPr id="182" name="Google Shape;182;p17"/>
          <p:cNvSpPr txBox="1"/>
          <p:nvPr/>
        </p:nvSpPr>
        <p:spPr>
          <a:xfrm>
            <a:off x="571500" y="6362700"/>
            <a:ext cx="3200102" cy="1143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0" i="0" lang="en-US" sz="825" u="none" cap="none" strike="noStrike">
                <a:solidFill>
                  <a:srgbClr val="94A3B8"/>
                </a:solidFill>
                <a:latin typeface="Plus Jakarta Sans Medium"/>
                <a:ea typeface="Plus Jakarta Sans Medium"/>
                <a:cs typeface="Plus Jakarta Sans Medium"/>
                <a:sym typeface="Plus Jakarta Sans Medium"/>
              </a:rPr>
              <a:t>PREPARED BY APEX STRATEGIC INTELLIGENCE DEPT.</a:t>
            </a:r>
            <a:endParaRPr/>
          </a:p>
        </p:txBody>
      </p:sp>
      <p:sp>
        <p:nvSpPr>
          <p:cNvPr id="183" name="Google Shape;183;p17"/>
          <p:cNvSpPr txBox="1"/>
          <p:nvPr/>
        </p:nvSpPr>
        <p:spPr>
          <a:xfrm>
            <a:off x="10573940" y="6324600"/>
            <a:ext cx="1141809" cy="152400"/>
          </a:xfrm>
          <a:prstGeom prst="rect">
            <a:avLst/>
          </a:prstGeom>
          <a:noFill/>
          <a:ln>
            <a:noFill/>
          </a:ln>
        </p:spPr>
        <p:txBody>
          <a:bodyPr anchorCtr="0" anchor="ctr" bIns="0" lIns="0" spcFirstLastPara="1" rIns="0" wrap="square" tIns="0">
            <a:spAutoFit/>
          </a:bodyPr>
          <a:lstStyle/>
          <a:p>
            <a:pPr indent="0" lvl="0" marL="0" marR="0" rtl="0" algn="l">
              <a:spcBef>
                <a:spcPts val="0"/>
              </a:spcBef>
              <a:spcAft>
                <a:spcPts val="0"/>
              </a:spcAft>
              <a:buNone/>
            </a:pPr>
            <a:r>
              <a:rPr b="0" i="0" lang="en-US" sz="1050" u="none" cap="none" strike="noStrike">
                <a:solidFill>
                  <a:srgbClr val="64748B"/>
                </a:solidFill>
                <a:latin typeface="Plus Jakarta Sans ExtraBold"/>
                <a:ea typeface="Plus Jakarta Sans ExtraBold"/>
                <a:cs typeface="Plus Jakarta Sans ExtraBold"/>
                <a:sym typeface="Plus Jakarta Sans ExtraBold"/>
              </a:rPr>
              <a:t>TEMPLATE 05</a:t>
            </a:r>
            <a:endParaRPr/>
          </a:p>
        </p:txBody>
      </p:sp>
      <p:pic>
        <p:nvPicPr>
          <p:cNvPr descr="image.png" id="184" name="Google Shape;184;p17"/>
          <p:cNvPicPr preferRelativeResize="0"/>
          <p:nvPr/>
        </p:nvPicPr>
        <p:blipFill rotWithShape="1">
          <a:blip r:embed="rId7">
            <a:alphaModFix/>
          </a:blip>
          <a:srcRect b="0" l="0" r="0" t="0"/>
          <a:stretch/>
        </p:blipFill>
        <p:spPr>
          <a:xfrm>
            <a:off x="571500" y="381000"/>
            <a:ext cx="137666" cy="152400"/>
          </a:xfrm>
          <a:prstGeom prst="rect">
            <a:avLst/>
          </a:prstGeom>
          <a:noFill/>
          <a:ln>
            <a:noFill/>
          </a:ln>
        </p:spPr>
      </p:pic>
      <p:sp>
        <p:nvSpPr>
          <p:cNvPr id="185" name="Google Shape;185;p17"/>
          <p:cNvSpPr/>
          <p:nvPr/>
        </p:nvSpPr>
        <p:spPr>
          <a:xfrm>
            <a:off x="571500" y="5084117"/>
            <a:ext cx="190500" cy="76200"/>
          </a:xfrm>
          <a:prstGeom prst="roundRect">
            <a:avLst>
              <a:gd fmla="val 25000" name="adj"/>
            </a:avLst>
          </a:prstGeom>
          <a:solidFill>
            <a:srgbClr val="0F172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86" name="Google Shape;186;p17"/>
          <p:cNvSpPr/>
          <p:nvPr/>
        </p:nvSpPr>
        <p:spPr>
          <a:xfrm>
            <a:off x="819150" y="5084117"/>
            <a:ext cx="190500" cy="76200"/>
          </a:xfrm>
          <a:prstGeom prst="roundRect">
            <a:avLst>
              <a:gd fmla="val 25000" name="adj"/>
            </a:avLst>
          </a:prstGeom>
          <a:solidFill>
            <a:srgbClr val="0F766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87" name="Google Shape;187;p17"/>
          <p:cNvSpPr/>
          <p:nvPr/>
        </p:nvSpPr>
        <p:spPr>
          <a:xfrm>
            <a:off x="1066800" y="5084117"/>
            <a:ext cx="190500" cy="76200"/>
          </a:xfrm>
          <a:prstGeom prst="roundRect">
            <a:avLst>
              <a:gd fmla="val 25000" name="adj"/>
            </a:avLst>
          </a:prstGeom>
          <a:solidFill>
            <a:srgbClr val="2DD4B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88" name="Google Shape;188;p17"/>
          <p:cNvSpPr/>
          <p:nvPr/>
        </p:nvSpPr>
        <p:spPr>
          <a:xfrm>
            <a:off x="1314450" y="5084117"/>
            <a:ext cx="190500" cy="76200"/>
          </a:xfrm>
          <a:prstGeom prst="roundRect">
            <a:avLst>
              <a:gd fmla="val 25000" name="adj"/>
            </a:avLst>
          </a:prstGeom>
          <a:solidFill>
            <a:srgbClr val="E2E8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89" name="Google Shape;189;p17"/>
          <p:cNvSpPr/>
          <p:nvPr/>
        </p:nvSpPr>
        <p:spPr>
          <a:xfrm>
            <a:off x="10573940" y="6477000"/>
            <a:ext cx="190500" cy="19050"/>
          </a:xfrm>
          <a:prstGeom prst="rect">
            <a:avLst/>
          </a:prstGeom>
          <a:solidFill>
            <a:srgbClr val="64748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