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11"/>
    <p:restoredTop sz="94610"/>
  </p:normalViewPr>
  <p:slideViewPr>
    <p:cSldViewPr snapToGrid="0" snapToObjects="1">
      <p:cViewPr varScale="1">
        <p:scale>
          <a:sx n="122" d="100"/>
          <a:sy n="122" d="100"/>
        </p:scale>
        <p:origin x="138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64452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32688" y="-164592"/>
            <a:ext cx="7863840" cy="7223760"/>
          </a:xfrm>
          <a:prstGeom prst="diamond">
            <a:avLst/>
          </a:prstGeom>
          <a:solidFill>
            <a:srgbClr val="F04722"/>
          </a:solidFill>
          <a:ln w="12700">
            <a:solidFill>
              <a:srgbClr val="F04722"/>
            </a:solidFill>
            <a:prstDash val="solid"/>
          </a:ln>
        </p:spPr>
        <p:txBody>
          <a:bodyPr/>
          <a:lstStyle/>
          <a:p>
            <a:endParaRPr lang="ja-JP" altLang="en-US" dirty="0"/>
          </a:p>
        </p:txBody>
      </p:sp>
      <p:sp>
        <p:nvSpPr>
          <p:cNvPr id="3" name="Shape 1"/>
          <p:cNvSpPr/>
          <p:nvPr/>
        </p:nvSpPr>
        <p:spPr>
          <a:xfrm rot="-1080000">
            <a:off x="-137160" y="137160"/>
            <a:ext cx="1143000" cy="146304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-1080000">
            <a:off x="-137160" y="484632"/>
            <a:ext cx="1143000" cy="146304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1080000">
            <a:off x="-137160" y="832104"/>
            <a:ext cx="1143000" cy="146304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 rot="-1080000">
            <a:off x="-137160" y="1179576"/>
            <a:ext cx="1143000" cy="146304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46120" y="5120640"/>
            <a:ext cx="1508760" cy="1417320"/>
          </a:xfrm>
          <a:prstGeom prst="triangle">
            <a:avLst/>
          </a:prstGeom>
          <a:solidFill>
            <a:srgbClr val="FFC94A">
              <a:alpha val="82000"/>
            </a:srgbClr>
          </a:solidFill>
          <a:ln w="12700">
            <a:solidFill>
              <a:srgbClr val="FFC94A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 flipH="1">
            <a:off x="4041648" y="4434840"/>
            <a:ext cx="2286000" cy="1783080"/>
          </a:xfrm>
          <a:prstGeom prst="rtTriangle">
            <a:avLst/>
          </a:prstGeom>
          <a:solidFill>
            <a:srgbClr val="8E321F">
              <a:alpha val="68000"/>
            </a:srgbClr>
          </a:solidFill>
          <a:ln w="12700">
            <a:solidFill>
              <a:srgbClr val="8E321F">
                <a:alpha val="0"/>
              </a:srgbClr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 rot="5400000">
            <a:off x="502920" y="585216"/>
            <a:ext cx="164592" cy="146304"/>
          </a:xfrm>
          <a:prstGeom prst="triangle">
            <a:avLst/>
          </a:prstGeom>
          <a:solidFill>
            <a:srgbClr val="F04722"/>
          </a:solidFill>
          <a:ln w="12700">
            <a:solidFill>
              <a:srgbClr val="F04722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731520" y="566928"/>
            <a:ext cx="12801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00" dirty="0">
                <a:solidFill>
                  <a:srgbClr val="666666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Company Name</a:t>
            </a:r>
            <a:endParaRPr lang="en-US" sz="500" dirty="0"/>
          </a:p>
        </p:txBody>
      </p:sp>
      <p:sp>
        <p:nvSpPr>
          <p:cNvPr id="11" name="Text 9"/>
          <p:cNvSpPr/>
          <p:nvPr/>
        </p:nvSpPr>
        <p:spPr>
          <a:xfrm>
            <a:off x="1170432" y="1508760"/>
            <a:ext cx="32918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endParaRPr lang="en-US" sz="600" dirty="0"/>
          </a:p>
        </p:txBody>
      </p:sp>
      <p:sp>
        <p:nvSpPr>
          <p:cNvPr id="12" name="Shape 10"/>
          <p:cNvSpPr/>
          <p:nvPr/>
        </p:nvSpPr>
        <p:spPr>
          <a:xfrm>
            <a:off x="1170432" y="1783080"/>
            <a:ext cx="1828800" cy="0"/>
          </a:xfrm>
          <a:prstGeom prst="line">
            <a:avLst/>
          </a:prstGeom>
          <a:noFill/>
          <a:ln w="10160">
            <a:solidFill>
              <a:srgbClr val="FFC94A">
                <a:alpha val="75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658368" y="2084832"/>
            <a:ext cx="44805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900" b="1" dirty="0" err="1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改善提案</a:t>
            </a:r>
            <a:endParaRPr lang="en-US" sz="1900" dirty="0"/>
          </a:p>
        </p:txBody>
      </p:sp>
      <p:sp>
        <p:nvSpPr>
          <p:cNvPr id="14" name="Text 12"/>
          <p:cNvSpPr/>
          <p:nvPr/>
        </p:nvSpPr>
        <p:spPr>
          <a:xfrm>
            <a:off x="658368" y="2587752"/>
            <a:ext cx="4480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endParaRPr lang="en-US" sz="700" dirty="0"/>
          </a:p>
        </p:txBody>
      </p:sp>
      <p:sp>
        <p:nvSpPr>
          <p:cNvPr id="15" name="Text 13"/>
          <p:cNvSpPr/>
          <p:nvPr/>
        </p:nvSpPr>
        <p:spPr>
          <a:xfrm>
            <a:off x="502920" y="6446520"/>
            <a:ext cx="29260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50" dirty="0">
                <a:solidFill>
                  <a:srgbClr val="C6593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Copyright © Company Name</a:t>
            </a:r>
            <a:endParaRPr lang="en-US" sz="550" dirty="0"/>
          </a:p>
        </p:txBody>
      </p:sp>
      <p:sp>
        <p:nvSpPr>
          <p:cNvPr id="16" name="Text 14"/>
          <p:cNvSpPr/>
          <p:nvPr/>
        </p:nvSpPr>
        <p:spPr>
          <a:xfrm>
            <a:off x="10835640" y="411480"/>
            <a:ext cx="548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F04722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01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320040" y="1143000"/>
            <a:ext cx="7772400" cy="4480560"/>
          </a:xfrm>
          <a:prstGeom prst="rightArrow">
            <a:avLst/>
          </a:prstGeom>
          <a:solidFill>
            <a:srgbClr val="0F63C8"/>
          </a:solidFill>
          <a:ln w="12700">
            <a:solidFill>
              <a:srgbClr val="0F63C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-1080000">
            <a:off x="164592" y="1143000"/>
            <a:ext cx="685800" cy="164592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-1080000">
            <a:off x="384048" y="1508760"/>
            <a:ext cx="594360" cy="128016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4892040" y="4389120"/>
            <a:ext cx="1508760" cy="1051560"/>
          </a:xfrm>
          <a:prstGeom prst="triangle">
            <a:avLst/>
          </a:prstGeom>
          <a:solidFill>
            <a:srgbClr val="35D0FF">
              <a:alpha val="82000"/>
            </a:srgbClr>
          </a:solidFill>
          <a:ln w="12700">
            <a:solidFill>
              <a:srgbClr val="35D0FF">
                <a:alpha val="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623560" y="3566160"/>
            <a:ext cx="1508760" cy="1554480"/>
          </a:xfrm>
          <a:prstGeom prst="rtTriangle">
            <a:avLst/>
          </a:prstGeom>
          <a:solidFill>
            <a:srgbClr val="002E6E">
              <a:alpha val="78000"/>
            </a:srgbClr>
          </a:solidFill>
          <a:ln w="12700">
            <a:solidFill>
              <a:srgbClr val="002E6E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 rot="5400000">
            <a:off x="566928" y="548640"/>
            <a:ext cx="164592" cy="146304"/>
          </a:xfrm>
          <a:prstGeom prst="triangle">
            <a:avLst/>
          </a:prstGeom>
          <a:solidFill>
            <a:srgbClr val="0F63C8"/>
          </a:solidFill>
          <a:ln w="12700">
            <a:solidFill>
              <a:srgbClr val="0F63C8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95528" y="530352"/>
            <a:ext cx="12801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00" dirty="0">
                <a:solidFill>
                  <a:srgbClr val="666666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Company Name</a:t>
            </a:r>
            <a:endParaRPr lang="en-US" sz="500" dirty="0"/>
          </a:p>
        </p:txBody>
      </p:sp>
      <p:sp>
        <p:nvSpPr>
          <p:cNvPr id="9" name="Shape 7"/>
          <p:cNvSpPr/>
          <p:nvPr/>
        </p:nvSpPr>
        <p:spPr>
          <a:xfrm>
            <a:off x="1024128" y="1874520"/>
            <a:ext cx="1600200" cy="256032"/>
          </a:xfrm>
          <a:prstGeom prst="roundRect">
            <a:avLst>
              <a:gd name="adj" fmla="val 14286"/>
            </a:avLst>
          </a:prstGeom>
          <a:solidFill>
            <a:srgbClr val="2AA7E9"/>
          </a:solidFill>
          <a:ln w="12700">
            <a:solidFill>
              <a:srgbClr val="2AA7E9">
                <a:alpha val="0"/>
              </a:srgbClr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78992" y="1924812"/>
            <a:ext cx="1490472" cy="10972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65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STRATEGY PROPOSAL</a:t>
            </a:r>
            <a:endParaRPr lang="en-US" sz="650" dirty="0"/>
          </a:p>
        </p:txBody>
      </p:sp>
      <p:sp>
        <p:nvSpPr>
          <p:cNvPr id="11" name="Text 9"/>
          <p:cNvSpPr/>
          <p:nvPr/>
        </p:nvSpPr>
        <p:spPr>
          <a:xfrm>
            <a:off x="987552" y="2432304"/>
            <a:ext cx="45262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新サービス改善提案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987552" y="2935224"/>
            <a:ext cx="45262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00" dirty="0">
                <a:solidFill>
                  <a:srgbClr val="E9F6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顧客体験を高めるための実行計画</a:t>
            </a:r>
            <a:endParaRPr lang="en-US" sz="700" dirty="0"/>
          </a:p>
        </p:txBody>
      </p:sp>
      <p:sp>
        <p:nvSpPr>
          <p:cNvPr id="13" name="Text 11"/>
          <p:cNvSpPr/>
          <p:nvPr/>
        </p:nvSpPr>
        <p:spPr>
          <a:xfrm>
            <a:off x="8092440" y="6263640"/>
            <a:ext cx="28346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600" dirty="0">
                <a:solidFill>
                  <a:srgbClr val="606060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PROJECT PROPOSAL  |  MM/DD/YYYY</a:t>
            </a:r>
            <a:endParaRPr lang="en-US" sz="600" dirty="0"/>
          </a:p>
        </p:txBody>
      </p:sp>
      <p:sp>
        <p:nvSpPr>
          <p:cNvPr id="14" name="Shape 12"/>
          <p:cNvSpPr/>
          <p:nvPr/>
        </p:nvSpPr>
        <p:spPr>
          <a:xfrm>
            <a:off x="7818120" y="6172200"/>
            <a:ext cx="3063240" cy="0"/>
          </a:xfrm>
          <a:prstGeom prst="line">
            <a:avLst/>
          </a:prstGeom>
          <a:noFill/>
          <a:ln w="10160">
            <a:solidFill>
              <a:srgbClr val="0F63C8">
                <a:alpha val="65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-480000">
            <a:off x="914400" y="1051560"/>
            <a:ext cx="6537960" cy="4389120"/>
          </a:xfrm>
          <a:prstGeom prst="parallelogram">
            <a:avLst/>
          </a:prstGeom>
          <a:solidFill>
            <a:srgbClr val="0E8F63"/>
          </a:solidFill>
          <a:ln w="12700">
            <a:solidFill>
              <a:srgbClr val="0E8F6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331720" y="4773168"/>
            <a:ext cx="1600200" cy="1005840"/>
          </a:xfrm>
          <a:prstGeom prst="triangle">
            <a:avLst/>
          </a:prstGeom>
          <a:solidFill>
            <a:srgbClr val="B0E045">
              <a:alpha val="88000"/>
            </a:srgbClr>
          </a:solidFill>
          <a:ln w="12700">
            <a:solidFill>
              <a:srgbClr val="B0E045">
                <a:alpha val="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flipH="1">
            <a:off x="5303520" y="4041648"/>
            <a:ext cx="1508760" cy="1234440"/>
          </a:xfrm>
          <a:prstGeom prst="rtTriangle">
            <a:avLst/>
          </a:prstGeom>
          <a:solidFill>
            <a:srgbClr val="004F39">
              <a:alpha val="70000"/>
            </a:srgbClr>
          </a:solidFill>
          <a:ln w="12700">
            <a:solidFill>
              <a:srgbClr val="004F39">
                <a:alpha val="0"/>
              </a:srgbClr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828800" y="1435608"/>
            <a:ext cx="1828800" cy="0"/>
          </a:xfrm>
          <a:prstGeom prst="line">
            <a:avLst/>
          </a:prstGeom>
          <a:noFill/>
          <a:ln w="25400">
            <a:solidFill>
              <a:srgbClr val="FFFFFF">
                <a:alpha val="85000"/>
              </a:srgbClr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691640" y="1691640"/>
            <a:ext cx="1280160" cy="0"/>
          </a:xfrm>
          <a:prstGeom prst="line">
            <a:avLst/>
          </a:prstGeom>
          <a:noFill/>
          <a:ln w="25400">
            <a:solidFill>
              <a:srgbClr val="FFFFFF">
                <a:alpha val="8500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 rot="5400000">
            <a:off x="585216" y="548640"/>
            <a:ext cx="164592" cy="146304"/>
          </a:xfrm>
          <a:prstGeom prst="triangle">
            <a:avLst/>
          </a:prstGeom>
          <a:solidFill>
            <a:srgbClr val="0E8F63"/>
          </a:solidFill>
          <a:ln w="12700">
            <a:solidFill>
              <a:srgbClr val="0E8F63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13816" y="530352"/>
            <a:ext cx="12801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00" dirty="0">
                <a:solidFill>
                  <a:srgbClr val="666666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Company Name</a:t>
            </a:r>
            <a:endParaRPr lang="en-US" sz="500" dirty="0"/>
          </a:p>
        </p:txBody>
      </p:sp>
      <p:sp>
        <p:nvSpPr>
          <p:cNvPr id="9" name="Text 7"/>
          <p:cNvSpPr/>
          <p:nvPr/>
        </p:nvSpPr>
        <p:spPr>
          <a:xfrm>
            <a:off x="1874520" y="1938528"/>
            <a:ext cx="27432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00" b="1" dirty="0">
                <a:solidFill>
                  <a:srgbClr val="EFFFF8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SUSTAINABLE PLAN</a:t>
            </a:r>
            <a:endParaRPr lang="en-US" sz="700" dirty="0"/>
          </a:p>
        </p:txBody>
      </p:sp>
      <p:sp>
        <p:nvSpPr>
          <p:cNvPr id="10" name="Text 8"/>
          <p:cNvSpPr/>
          <p:nvPr/>
        </p:nvSpPr>
        <p:spPr>
          <a:xfrm>
            <a:off x="1856232" y="2414016"/>
            <a:ext cx="4663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750" b="1" dirty="0" err="1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取り組み</a:t>
            </a:r>
            <a:endParaRPr lang="en-US" sz="1750" dirty="0"/>
          </a:p>
        </p:txBody>
      </p:sp>
      <p:sp>
        <p:nvSpPr>
          <p:cNvPr id="11" name="Text 9"/>
          <p:cNvSpPr/>
          <p:nvPr/>
        </p:nvSpPr>
        <p:spPr>
          <a:xfrm>
            <a:off x="1856232" y="2916936"/>
            <a:ext cx="46634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00" dirty="0">
                <a:solidFill>
                  <a:srgbClr val="E6FFF5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地域とつながる、未来志向の改善プラン</a:t>
            </a:r>
            <a:endParaRPr lang="en-US" sz="700" dirty="0"/>
          </a:p>
        </p:txBody>
      </p:sp>
      <p:sp>
        <p:nvSpPr>
          <p:cNvPr id="12" name="Text 10"/>
          <p:cNvSpPr/>
          <p:nvPr/>
        </p:nvSpPr>
        <p:spPr>
          <a:xfrm>
            <a:off x="502920" y="6446520"/>
            <a:ext cx="29260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50" dirty="0">
                <a:solidFill>
                  <a:srgbClr val="0E8F63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Copyright © Green Project Office</a:t>
            </a:r>
            <a:endParaRPr lang="en-US" sz="550" dirty="0"/>
          </a:p>
        </p:txBody>
      </p:sp>
      <p:sp>
        <p:nvSpPr>
          <p:cNvPr id="13" name="Text 11"/>
          <p:cNvSpPr/>
          <p:nvPr/>
        </p:nvSpPr>
        <p:spPr>
          <a:xfrm>
            <a:off x="10881360" y="411480"/>
            <a:ext cx="5486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E8F63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03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736592" y="438912"/>
            <a:ext cx="8046720" cy="5440680"/>
          </a:xfrm>
          <a:prstGeom prst="parallelogram">
            <a:avLst/>
          </a:prstGeom>
          <a:solidFill>
            <a:srgbClr val="6230B2"/>
          </a:solidFill>
          <a:ln w="12700">
            <a:solidFill>
              <a:srgbClr val="6230B2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4023360" y="438912"/>
            <a:ext cx="1874520" cy="5440680"/>
          </a:xfrm>
          <a:prstGeom prst="rtTriangle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-1080000">
            <a:off x="10149840" y="640080"/>
            <a:ext cx="822960" cy="128016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1080000">
            <a:off x="10149840" y="987552"/>
            <a:ext cx="822960" cy="128016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 rot="-1080000">
            <a:off x="10149840" y="1335024"/>
            <a:ext cx="822960" cy="128016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995160" y="4526280"/>
            <a:ext cx="1737360" cy="1143000"/>
          </a:xfrm>
          <a:prstGeom prst="triangle">
            <a:avLst/>
          </a:prstGeom>
          <a:solidFill>
            <a:srgbClr val="CDB4FF">
              <a:alpha val="80000"/>
            </a:srgbClr>
          </a:solidFill>
          <a:ln w="12700">
            <a:solidFill>
              <a:srgbClr val="CDB4FF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 flipH="1">
            <a:off x="8275320" y="3749040"/>
            <a:ext cx="1828800" cy="1554480"/>
          </a:xfrm>
          <a:prstGeom prst="rtTriangle">
            <a:avLst/>
          </a:prstGeom>
          <a:solidFill>
            <a:srgbClr val="2E0F67">
              <a:alpha val="70000"/>
            </a:srgbClr>
          </a:solidFill>
          <a:ln w="12700">
            <a:solidFill>
              <a:srgbClr val="2E0F67">
                <a:alpha val="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66928" y="612648"/>
            <a:ext cx="24688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600" dirty="0">
                <a:solidFill>
                  <a:srgbClr val="777777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PROJECT 04  |  MM/DD/YYYY</a:t>
            </a:r>
            <a:endParaRPr lang="en-US" sz="600" dirty="0"/>
          </a:p>
        </p:txBody>
      </p:sp>
      <p:sp>
        <p:nvSpPr>
          <p:cNvPr id="10" name="Shape 8"/>
          <p:cNvSpPr/>
          <p:nvPr/>
        </p:nvSpPr>
        <p:spPr>
          <a:xfrm>
            <a:off x="6217920" y="1920240"/>
            <a:ext cx="1463040" cy="256032"/>
          </a:xfrm>
          <a:prstGeom prst="roundRect">
            <a:avLst>
              <a:gd name="adj" fmla="val 14286"/>
            </a:avLst>
          </a:prstGeom>
          <a:solidFill>
            <a:srgbClr val="B988FF"/>
          </a:solidFill>
          <a:ln w="12700">
            <a:solidFill>
              <a:srgbClr val="B988FF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72784" y="1970532"/>
            <a:ext cx="1353312" cy="10972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65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CREATIVE PROJECT</a:t>
            </a:r>
            <a:endParaRPr lang="en-US" sz="650" dirty="0"/>
          </a:p>
        </p:txBody>
      </p:sp>
      <p:sp>
        <p:nvSpPr>
          <p:cNvPr id="12" name="Text 10"/>
          <p:cNvSpPr/>
          <p:nvPr/>
        </p:nvSpPr>
        <p:spPr>
          <a:xfrm>
            <a:off x="6217920" y="2487168"/>
            <a:ext cx="45720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00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プロジェクト提案書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6217920" y="2990088"/>
            <a:ext cx="4572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00" dirty="0">
                <a:solidFill>
                  <a:srgbClr val="F2EAFE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デザインと事業価値をつなぐ企画書</a:t>
            </a:r>
            <a:endParaRPr lang="en-US" sz="700" dirty="0"/>
          </a:p>
        </p:txBody>
      </p:sp>
      <p:sp>
        <p:nvSpPr>
          <p:cNvPr id="14" name="Text 12"/>
          <p:cNvSpPr/>
          <p:nvPr/>
        </p:nvSpPr>
        <p:spPr>
          <a:xfrm>
            <a:off x="566928" y="6309360"/>
            <a:ext cx="137160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600" dirty="0">
                <a:solidFill>
                  <a:srgbClr val="777777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Company Name</a:t>
            </a:r>
            <a:endParaRPr lang="en-US" sz="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 rot="-180000">
            <a:off x="182880" y="1325880"/>
            <a:ext cx="8046720" cy="4023360"/>
          </a:xfrm>
          <a:prstGeom prst="parallelogram">
            <a:avLst/>
          </a:prstGeom>
          <a:solidFill>
            <a:srgbClr val="D6242F"/>
          </a:solidFill>
          <a:ln w="12700">
            <a:solidFill>
              <a:srgbClr val="D6242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 rot="-1080000">
            <a:off x="109728" y="1691640"/>
            <a:ext cx="1005840" cy="137160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 rot="-1080000">
            <a:off x="109728" y="2075688"/>
            <a:ext cx="1005840" cy="137160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 rot="-1080000">
            <a:off x="109728" y="2459736"/>
            <a:ext cx="1005840" cy="137160"/>
          </a:xfrm>
          <a:prstGeom prst="parallelogram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3474720" y="4297680"/>
            <a:ext cx="1920240" cy="1143000"/>
          </a:xfrm>
          <a:prstGeom prst="triangle">
            <a:avLst/>
          </a:prstGeom>
          <a:solidFill>
            <a:srgbClr val="FF8A55">
              <a:alpha val="78000"/>
            </a:srgbClr>
          </a:solidFill>
          <a:ln w="12700">
            <a:solidFill>
              <a:srgbClr val="FF8A55">
                <a:alpha val="0"/>
              </a:srgbClr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4983480" y="3703320"/>
            <a:ext cx="1965960" cy="1508760"/>
          </a:xfrm>
          <a:prstGeom prst="rtTriangle">
            <a:avLst/>
          </a:prstGeom>
          <a:solidFill>
            <a:srgbClr val="73121A">
              <a:alpha val="70000"/>
            </a:srgbClr>
          </a:solidFill>
          <a:ln w="12700">
            <a:solidFill>
              <a:srgbClr val="73121A">
                <a:alpha val="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 rot="5400000">
            <a:off x="594360" y="548640"/>
            <a:ext cx="164592" cy="146304"/>
          </a:xfrm>
          <a:prstGeom prst="triangle">
            <a:avLst/>
          </a:prstGeom>
          <a:solidFill>
            <a:srgbClr val="D6242F"/>
          </a:solidFill>
          <a:ln w="12700">
            <a:solidFill>
              <a:srgbClr val="D6242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822960" y="530352"/>
            <a:ext cx="128016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00" dirty="0">
                <a:solidFill>
                  <a:srgbClr val="666666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Company Name</a:t>
            </a:r>
            <a:endParaRPr lang="en-US" sz="500" dirty="0"/>
          </a:p>
        </p:txBody>
      </p:sp>
      <p:sp>
        <p:nvSpPr>
          <p:cNvPr id="10" name="Shape 8"/>
          <p:cNvSpPr/>
          <p:nvPr/>
        </p:nvSpPr>
        <p:spPr>
          <a:xfrm>
            <a:off x="1243584" y="1993392"/>
            <a:ext cx="1051560" cy="256032"/>
          </a:xfrm>
          <a:prstGeom prst="roundRect">
            <a:avLst>
              <a:gd name="adj" fmla="val 14286"/>
            </a:avLst>
          </a:prstGeom>
          <a:solidFill>
            <a:srgbClr val="F4AA3A"/>
          </a:solidFill>
          <a:ln w="12700">
            <a:solidFill>
              <a:srgbClr val="F4AA3A">
                <a:alpha val="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1298448" y="2043684"/>
            <a:ext cx="941832" cy="109728"/>
          </a:xfrm>
          <a:prstGeom prst="rect">
            <a:avLst/>
          </a:prstGeom>
          <a:noFill/>
          <a:ln/>
        </p:spPr>
        <p:txBody>
          <a:bodyPr wrap="square" rtlCol="0" anchor="ctr">
            <a:normAutofit/>
          </a:bodyPr>
          <a:lstStyle/>
          <a:p>
            <a:pPr marL="0" indent="0">
              <a:buNone/>
            </a:pPr>
            <a:r>
              <a:rPr lang="en-US" sz="65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ACTION PLAN</a:t>
            </a:r>
            <a:endParaRPr lang="en-US" sz="650" dirty="0"/>
          </a:p>
        </p:txBody>
      </p:sp>
      <p:sp>
        <p:nvSpPr>
          <p:cNvPr id="12" name="Text 10"/>
          <p:cNvSpPr/>
          <p:nvPr/>
        </p:nvSpPr>
        <p:spPr>
          <a:xfrm>
            <a:off x="1225296" y="2523744"/>
            <a:ext cx="50749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2100" b="1" dirty="0">
                <a:solidFill>
                  <a:srgbClr val="FFFFF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業務改善プラン</a:t>
            </a:r>
            <a:endParaRPr lang="en-US" sz="2100" dirty="0"/>
          </a:p>
        </p:txBody>
      </p:sp>
      <p:sp>
        <p:nvSpPr>
          <p:cNvPr id="13" name="Text 11"/>
          <p:cNvSpPr/>
          <p:nvPr/>
        </p:nvSpPr>
        <p:spPr>
          <a:xfrm>
            <a:off x="1225296" y="3026664"/>
            <a:ext cx="5074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700" dirty="0">
                <a:solidFill>
                  <a:srgbClr val="FFEFF0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実行力を高める、次のアクション提案</a:t>
            </a:r>
            <a:endParaRPr lang="en-US" sz="700" dirty="0"/>
          </a:p>
        </p:txBody>
      </p:sp>
      <p:sp>
        <p:nvSpPr>
          <p:cNvPr id="14" name="Text 12"/>
          <p:cNvSpPr/>
          <p:nvPr/>
        </p:nvSpPr>
        <p:spPr>
          <a:xfrm>
            <a:off x="502920" y="6446520"/>
            <a:ext cx="237744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550" dirty="0">
                <a:solidFill>
                  <a:srgbClr val="B6464B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Copyright © Company Name</a:t>
            </a:r>
            <a:endParaRPr lang="en-US" sz="550" dirty="0"/>
          </a:p>
        </p:txBody>
      </p:sp>
      <p:sp>
        <p:nvSpPr>
          <p:cNvPr id="15" name="Text 13"/>
          <p:cNvSpPr/>
          <p:nvPr/>
        </p:nvSpPr>
        <p:spPr>
          <a:xfrm>
            <a:off x="9646920" y="502920"/>
            <a:ext cx="123444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r">
              <a:buNone/>
            </a:pPr>
            <a:r>
              <a:rPr lang="en-US" sz="600" b="1" dirty="0">
                <a:solidFill>
                  <a:srgbClr val="D6242F"/>
                </a:solidFill>
                <a:latin typeface="Noto Sans CJK JP" pitchFamily="34" charset="0"/>
                <a:ea typeface="Noto Sans CJK JP" pitchFamily="34" charset="-122"/>
                <a:cs typeface="Noto Sans CJK JP" pitchFamily="34" charset="-120"/>
              </a:rPr>
              <a:t>CONFIDENTIAL</a:t>
            </a:r>
            <a:endParaRPr lang="en-US" sz="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JP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JP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68</Words>
  <Application>Microsoft Office PowerPoint</Application>
  <PresentationFormat>ワイド画面</PresentationFormat>
  <Paragraphs>31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9" baseType="lpstr">
      <vt:lpstr>Noto Sans CJK JP</vt:lpstr>
      <vt:lpstr>游ゴシック</vt:lpstr>
      <vt:lpstr>Arial</vt:lpstr>
      <vt:lpstr>Office Theme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OpenAI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Geometric Japanese Proposal Covers</dc:title>
  <dc:subject>Editable Japanese geometric proposal cover templates</dc:subject>
  <dc:creator>OpenAI</dc:creator>
  <cp:lastModifiedBy>吕文开luclv</cp:lastModifiedBy>
  <cp:revision>3</cp:revision>
  <dcterms:created xsi:type="dcterms:W3CDTF">2026-05-18T09:34:21Z</dcterms:created>
  <dcterms:modified xsi:type="dcterms:W3CDTF">2026-05-18T09:39:26Z</dcterms:modified>
</cp:coreProperties>
</file>