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_modern_office_scene_with_a_clean_softly_batch_5.png">    </p:cNvPr>
          <p:cNvPicPr>
            <a:picLocks noChangeAspect="1"/>
          </p:cNvPicPr>
          <p:nvPr/>
        </p:nvPicPr>
        <p:blipFill>
          <a:blip r:embed="rId1"/>
          <a:srcRect l="18000" r="16468" t="0" b="0"/>
          <a:stretch/>
        </p:blipFill>
        <p:spPr>
          <a:xfrm>
            <a:off x="4206240" y="0"/>
            <a:ext cx="798545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06240" y="0"/>
            <a:ext cx="7985455" cy="6858000"/>
          </a:xfrm>
          <a:prstGeom prst="rect">
            <a:avLst/>
          </a:prstGeom>
          <a:solidFill>
            <a:srgbClr val="1DA6D8">
              <a:alpha val="28000"/>
            </a:srgbClr>
          </a:solidFill>
          <a:ln w="12700">
            <a:solidFill>
              <a:srgbClr val="1DA6D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720840" y="0"/>
            <a:ext cx="3200400" cy="6858000"/>
          </a:xfrm>
          <a:prstGeom prst="parallelogram">
            <a:avLst/>
          </a:prstGeom>
          <a:solidFill>
            <a:srgbClr val="0898C9">
              <a:alpha val="55000"/>
            </a:srgbClr>
          </a:solidFill>
          <a:ln w="12700">
            <a:solidFill>
              <a:srgbClr val="0898C9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-320040" y="0"/>
            <a:ext cx="5760720" cy="6858000"/>
          </a:xfrm>
          <a:prstGeom prst="parallelogram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 rot="5400000">
            <a:off x="475488" y="502920"/>
            <a:ext cx="320040" cy="320040"/>
          </a:xfrm>
          <a:prstGeom prst="chevron">
            <a:avLst/>
          </a:prstGeom>
          <a:solidFill>
            <a:srgbClr val="0E9BAA"/>
          </a:solidFill>
          <a:ln w="12700">
            <a:solidFill>
              <a:srgbClr val="0E9BAA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86968" y="484632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666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Company Name</a:t>
            </a:r>
            <a:endParaRPr lang="en-US" sz="700" dirty="0"/>
          </a:p>
        </p:txBody>
      </p:sp>
      <p:sp>
        <p:nvSpPr>
          <p:cNvPr id="8" name="Text 5"/>
          <p:cNvSpPr/>
          <p:nvPr/>
        </p:nvSpPr>
        <p:spPr>
          <a:xfrm>
            <a:off x="886968" y="66751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99999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since 2010</a:t>
            </a:r>
            <a:endParaRPr lang="en-US" sz="550" dirty="0"/>
          </a:p>
        </p:txBody>
      </p:sp>
      <p:sp>
        <p:nvSpPr>
          <p:cNvPr id="9" name="Shape 6"/>
          <p:cNvSpPr/>
          <p:nvPr/>
        </p:nvSpPr>
        <p:spPr>
          <a:xfrm>
            <a:off x="868680" y="2788920"/>
            <a:ext cx="1600200" cy="256032"/>
          </a:xfrm>
          <a:prstGeom prst="roundRect">
            <a:avLst>
              <a:gd name="adj" fmla="val 21429"/>
            </a:avLst>
          </a:prstGeom>
          <a:solidFill>
            <a:srgbClr val="BEE9F8"/>
          </a:solidFill>
          <a:ln w="12700">
            <a:solidFill>
              <a:srgbClr val="BEE9F8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1832" y="2839212"/>
            <a:ext cx="145389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0B78C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比較検証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777240" y="3246120"/>
            <a:ext cx="43434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153B6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パワーポイントの</a:t>
            </a:r>
            <a:endParaRPr lang="en-US" sz="2000" dirty="0"/>
          </a:p>
          <a:p>
            <a:pPr indent="0" marL="0">
              <a:buNone/>
            </a:pPr>
            <a:r>
              <a:rPr lang="en-US" sz="2000" b="1" dirty="0">
                <a:solidFill>
                  <a:srgbClr val="153B6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デザイナー機能は</a:t>
            </a:r>
            <a:endParaRPr lang="en-US" sz="2000" dirty="0"/>
          </a:p>
          <a:p>
            <a:pPr indent="0" marL="0">
              <a:buNone/>
            </a:pPr>
            <a:r>
              <a:rPr lang="en-US" sz="2000" b="1" dirty="0">
                <a:solidFill>
                  <a:srgbClr val="153B6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実際どのくらい使えるのか？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777240" y="4910328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F657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機能比較レポート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777240" y="5303520"/>
            <a:ext cx="3474720" cy="0"/>
          </a:xfrm>
          <a:prstGeom prst="line">
            <a:avLst/>
          </a:prstGeom>
          <a:noFill/>
          <a:ln w="15240">
            <a:solidFill>
              <a:srgbClr val="0B78C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84080" y="6519672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550" dirty="0">
                <a:solidFill>
                  <a:srgbClr val="FFFFFF">
                    <a:alpha val="80000"/>
                  </a:srgbClr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© Company Name</a:t>
            </a:r>
            <a:endParaRPr lang="en-US" sz="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realistic_office_scene_in_natural_soft_light_tw_batch_3.png">    </p:cNvPr>
          <p:cNvPicPr>
            <a:picLocks noChangeAspect="1"/>
          </p:cNvPicPr>
          <p:nvPr/>
        </p:nvPicPr>
        <p:blipFill>
          <a:blip r:embed="rId1"/>
          <a:srcRect l="8000" r="10654" t="5000" b="7000"/>
          <a:stretch/>
        </p:blipFill>
        <p:spPr>
          <a:xfrm>
            <a:off x="3703320" y="137160"/>
            <a:ext cx="8485632" cy="51663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703320" y="137160"/>
            <a:ext cx="8485632" cy="5166360"/>
          </a:xfrm>
          <a:prstGeom prst="rect">
            <a:avLst/>
          </a:prstGeom>
          <a:solidFill>
            <a:srgbClr val="139767">
              <a:alpha val="30000"/>
            </a:srgbClr>
          </a:solidFill>
          <a:ln w="12700">
            <a:solidFill>
              <a:srgbClr val="139767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-182880" y="4160520"/>
            <a:ext cx="7589520" cy="2697480"/>
          </a:xfrm>
          <a:prstGeom prst="trapezoid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440680" y="137160"/>
            <a:ext cx="3200400" cy="5166360"/>
          </a:xfrm>
          <a:prstGeom prst="parallelogram">
            <a:avLst/>
          </a:prstGeom>
          <a:solidFill>
            <a:srgbClr val="21B883">
              <a:alpha val="52000"/>
            </a:srgbClr>
          </a:solidFill>
          <a:ln w="12700">
            <a:solidFill>
              <a:srgbClr val="21B883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 rot="10800000">
            <a:off x="9509760" y="137160"/>
            <a:ext cx="2651760" cy="5166360"/>
          </a:xfrm>
          <a:prstGeom prst="triangle">
            <a:avLst/>
          </a:prstGeom>
          <a:solidFill>
            <a:srgbClr val="A8E6CF">
              <a:alpha val="45000"/>
            </a:srgbClr>
          </a:solidFill>
          <a:ln w="12700">
            <a:solidFill>
              <a:srgbClr val="A8E6C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 rot="5400000">
            <a:off x="502920" y="411480"/>
            <a:ext cx="320040" cy="320040"/>
          </a:xfrm>
          <a:prstGeom prst="chevron">
            <a:avLst/>
          </a:prstGeom>
          <a:solidFill>
            <a:srgbClr val="138F65"/>
          </a:solidFill>
          <a:ln w="12700">
            <a:solidFill>
              <a:srgbClr val="138F65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4400" y="393192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666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Training Dept.</a:t>
            </a:r>
            <a:endParaRPr lang="en-US" sz="700" dirty="0"/>
          </a:p>
        </p:txBody>
      </p:sp>
      <p:sp>
        <p:nvSpPr>
          <p:cNvPr id="9" name="Text 6"/>
          <p:cNvSpPr/>
          <p:nvPr/>
        </p:nvSpPr>
        <p:spPr>
          <a:xfrm>
            <a:off x="914400" y="57607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99999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since 2010</a:t>
            </a:r>
            <a:endParaRPr lang="en-US" sz="550" dirty="0"/>
          </a:p>
        </p:txBody>
      </p:sp>
      <p:sp>
        <p:nvSpPr>
          <p:cNvPr id="10" name="Shape 7"/>
          <p:cNvSpPr/>
          <p:nvPr/>
        </p:nvSpPr>
        <p:spPr>
          <a:xfrm>
            <a:off x="685800" y="4343400"/>
            <a:ext cx="1280160" cy="256032"/>
          </a:xfrm>
          <a:prstGeom prst="roundRect">
            <a:avLst>
              <a:gd name="adj" fmla="val 21429"/>
            </a:avLst>
          </a:prstGeom>
          <a:solidFill>
            <a:srgbClr val="C7F1DF"/>
          </a:solidFill>
          <a:ln w="12700">
            <a:solidFill>
              <a:srgbClr val="C7F1DF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8952" y="4393692"/>
            <a:ext cx="113385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0B705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研修資料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85800" y="4681728"/>
            <a:ext cx="52120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83F3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社内トレーニング</a:t>
            </a:r>
            <a:endParaRPr lang="en-US" sz="2500" dirty="0"/>
          </a:p>
          <a:p>
            <a:pPr indent="0" marL="0">
              <a:buNone/>
            </a:pPr>
            <a:r>
              <a:rPr lang="en-US" sz="2500" b="1" dirty="0">
                <a:solidFill>
                  <a:srgbClr val="183F3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実践ガイド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685800" y="6016752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06F6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Internal Training Program / MM.DD.YYYY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685800" y="5833872"/>
            <a:ext cx="4754880" cy="0"/>
          </a:xfrm>
          <a:prstGeom prst="line">
            <a:avLst/>
          </a:prstGeom>
          <a:noFill/>
          <a:ln w="13970">
            <a:solidFill>
              <a:srgbClr val="138F6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601200" y="6537960"/>
            <a:ext cx="1920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550" dirty="0">
                <a:solidFill>
                  <a:srgbClr val="3B5F5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© Company Name</a:t>
            </a:r>
            <a:endParaRPr lang="en-US" sz="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5FB"/>
          </a:solidFill>
          <a:ln w="12700">
            <a:solidFill>
              <a:srgbClr val="F7F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0" y="137160"/>
            <a:ext cx="7269480" cy="6583680"/>
          </a:xfrm>
          <a:prstGeom prst="parallelogram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/mnt/data/a_bright_modern_corporate_office_meeting_room_cap_batch_1.png">    </p:cNvPr>
          <p:cNvPicPr>
            <a:picLocks noChangeAspect="1"/>
          </p:cNvPicPr>
          <p:nvPr/>
        </p:nvPicPr>
        <p:blipFill>
          <a:blip r:embed="rId1"/>
          <a:srcRect l="2000" r="42278" t="4000" b="10000"/>
          <a:stretch/>
        </p:blipFill>
        <p:spPr>
          <a:xfrm>
            <a:off x="5074920" y="685800"/>
            <a:ext cx="6263640" cy="54406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074920" y="685800"/>
            <a:ext cx="6263640" cy="5440680"/>
          </a:xfrm>
          <a:prstGeom prst="rect">
            <a:avLst/>
          </a:prstGeom>
          <a:solidFill>
            <a:srgbClr val="5A2FB7">
              <a:alpha val="28000"/>
            </a:srgbClr>
          </a:solidFill>
          <a:ln w="12700">
            <a:solidFill>
              <a:srgbClr val="5A2FB7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458200" y="685800"/>
            <a:ext cx="2377440" cy="5440680"/>
          </a:xfrm>
          <a:prstGeom prst="parallelogram">
            <a:avLst/>
          </a:prstGeom>
          <a:solidFill>
            <a:srgbClr val="9B72E7">
              <a:alpha val="48000"/>
            </a:srgbClr>
          </a:solidFill>
          <a:ln w="12700">
            <a:solidFill>
              <a:srgbClr val="9B72E7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840480" y="182880"/>
            <a:ext cx="1645920" cy="6400800"/>
          </a:xfrm>
          <a:prstGeom prst="parallelogram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 rot="5400000">
            <a:off x="530352" y="5989320"/>
            <a:ext cx="320040" cy="320040"/>
          </a:xfrm>
          <a:prstGeom prst="chevron">
            <a:avLst/>
          </a:prstGeom>
          <a:solidFill>
            <a:srgbClr val="6A35B8"/>
          </a:solidFill>
          <a:ln w="12700">
            <a:solidFill>
              <a:srgbClr val="6A35B8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41832" y="5971032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666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Product Team</a:t>
            </a:r>
            <a:endParaRPr lang="en-US" sz="700" dirty="0"/>
          </a:p>
        </p:txBody>
      </p:sp>
      <p:sp>
        <p:nvSpPr>
          <p:cNvPr id="10" name="Text 7"/>
          <p:cNvSpPr/>
          <p:nvPr/>
        </p:nvSpPr>
        <p:spPr>
          <a:xfrm>
            <a:off x="941832" y="615391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99999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since 2010</a:t>
            </a:r>
            <a:endParaRPr lang="en-US" sz="550" dirty="0"/>
          </a:p>
        </p:txBody>
      </p:sp>
      <p:sp>
        <p:nvSpPr>
          <p:cNvPr id="11" name="Shape 8"/>
          <p:cNvSpPr/>
          <p:nvPr/>
        </p:nvSpPr>
        <p:spPr>
          <a:xfrm>
            <a:off x="713232" y="2039112"/>
            <a:ext cx="1645920" cy="256032"/>
          </a:xfrm>
          <a:prstGeom prst="roundRect">
            <a:avLst>
              <a:gd name="adj" fmla="val 21429"/>
            </a:avLst>
          </a:prstGeom>
          <a:solidFill>
            <a:srgbClr val="E7DFFC"/>
          </a:solidFill>
          <a:ln w="12700">
            <a:solidFill>
              <a:srgbClr val="E7DFFC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86384" y="2089404"/>
            <a:ext cx="149961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A35B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PRODUCT DEMO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713232" y="2487168"/>
            <a:ext cx="42519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2A163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製品紹介</a:t>
            </a:r>
            <a:endParaRPr lang="en-US" sz="2400" dirty="0"/>
          </a:p>
          <a:p>
            <a:pPr indent="0" marL="0">
              <a:buNone/>
            </a:pPr>
            <a:r>
              <a:rPr lang="en-US" sz="2400" b="1" dirty="0">
                <a:solidFill>
                  <a:srgbClr val="2A163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デモンストレーション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713232" y="387705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55B6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新機能と活用シナリオ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713232" y="4251960"/>
            <a:ext cx="3429000" cy="0"/>
          </a:xfrm>
          <a:prstGeom prst="line">
            <a:avLst/>
          </a:prstGeom>
          <a:noFill/>
          <a:ln w="15240">
            <a:solidFill>
              <a:srgbClr val="6A35B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0" y="6519672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550" dirty="0">
                <a:solidFill>
                  <a:srgbClr val="FFFFFF">
                    <a:alpha val="80000"/>
                  </a:srgbClr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© Company Name</a:t>
            </a:r>
            <a:endParaRPr lang="en-US" sz="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modern_office_conference_room_scene_overall_wid_batch_2.png">    </p:cNvPr>
          <p:cNvPicPr>
            <a:picLocks noChangeAspect="1"/>
          </p:cNvPicPr>
          <p:nvPr/>
        </p:nvPicPr>
        <p:blipFill>
          <a:blip r:embed="rId1"/>
          <a:srcRect l="2000" r="36118" t="4000" b="6000"/>
          <a:stretch/>
        </p:blipFill>
        <p:spPr>
          <a:xfrm>
            <a:off x="4983480" y="960120"/>
            <a:ext cx="7205472" cy="589788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983480" y="960120"/>
            <a:ext cx="7205472" cy="5897880"/>
          </a:xfrm>
          <a:prstGeom prst="rect">
            <a:avLst/>
          </a:prstGeom>
          <a:solidFill>
            <a:srgbClr val="FF8A00">
              <a:alpha val="26000"/>
            </a:srgbClr>
          </a:solidFill>
          <a:ln w="12700">
            <a:solidFill>
              <a:srgbClr val="FF8A00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 rot="10800000">
            <a:off x="7040880" y="0"/>
            <a:ext cx="5212080" cy="6858000"/>
          </a:xfrm>
          <a:prstGeom prst="triangle">
            <a:avLst/>
          </a:prstGeom>
          <a:solidFill>
            <a:srgbClr val="F1B55A">
              <a:alpha val="44000"/>
            </a:srgbClr>
          </a:solidFill>
          <a:ln w="12700">
            <a:solidFill>
              <a:srgbClr val="F1B55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-548640" y="0"/>
            <a:ext cx="6492240" cy="6858000"/>
          </a:xfrm>
          <a:prstGeom prst="parallelogram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0"/>
            <a:ext cx="5029200" cy="6858000"/>
          </a:xfrm>
          <a:prstGeom prst="parallelogram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 rot="5400000">
            <a:off x="502920" y="502920"/>
            <a:ext cx="320040" cy="320040"/>
          </a:xfrm>
          <a:prstGeom prst="chevron">
            <a:avLst/>
          </a:prstGeom>
          <a:solidFill>
            <a:srgbClr val="F08A24"/>
          </a:solidFill>
          <a:ln w="12700">
            <a:solidFill>
              <a:srgbClr val="F08A24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4400" y="484632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666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Sales Division</a:t>
            </a:r>
            <a:endParaRPr lang="en-US" sz="700" dirty="0"/>
          </a:p>
        </p:txBody>
      </p:sp>
      <p:sp>
        <p:nvSpPr>
          <p:cNvPr id="9" name="Text 6"/>
          <p:cNvSpPr/>
          <p:nvPr/>
        </p:nvSpPr>
        <p:spPr>
          <a:xfrm>
            <a:off x="914400" y="66751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99999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since 2010</a:t>
            </a:r>
            <a:endParaRPr lang="en-US" sz="550" dirty="0"/>
          </a:p>
        </p:txBody>
      </p:sp>
      <p:sp>
        <p:nvSpPr>
          <p:cNvPr id="10" name="Shape 7"/>
          <p:cNvSpPr/>
          <p:nvPr/>
        </p:nvSpPr>
        <p:spPr>
          <a:xfrm>
            <a:off x="685800" y="2542032"/>
            <a:ext cx="1325880" cy="256032"/>
          </a:xfrm>
          <a:prstGeom prst="roundRect">
            <a:avLst>
              <a:gd name="adj" fmla="val 21429"/>
            </a:avLst>
          </a:prstGeom>
          <a:solidFill>
            <a:srgbClr val="FFE4C2"/>
          </a:solidFill>
          <a:ln w="12700">
            <a:solidFill>
              <a:srgbClr val="FFE4C2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8952" y="2592324"/>
            <a:ext cx="117957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B9590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営業提案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85800" y="2926080"/>
            <a:ext cx="43891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200" b="1" dirty="0">
                <a:solidFill>
                  <a:srgbClr val="13284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営業提案書</a:t>
            </a:r>
            <a:endParaRPr lang="en-US" sz="2200" dirty="0"/>
          </a:p>
          <a:p>
            <a:pPr indent="0" marL="0">
              <a:buNone/>
            </a:pPr>
            <a:r>
              <a:rPr lang="en-US" sz="2200" b="1" dirty="0">
                <a:solidFill>
                  <a:srgbClr val="13284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クライアント向け</a:t>
            </a:r>
            <a:endParaRPr lang="en-US" sz="2200" dirty="0"/>
          </a:p>
          <a:p>
            <a:pPr indent="0" marL="0">
              <a:buNone/>
            </a:pPr>
            <a:r>
              <a:rPr lang="en-US" sz="2200" b="1" dirty="0">
                <a:solidFill>
                  <a:srgbClr val="13284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ソリューション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85800" y="5047488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C677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SALES PROPOSAL / MM.DD.YYYY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685800" y="5440680"/>
            <a:ext cx="4023360" cy="0"/>
          </a:xfrm>
          <a:prstGeom prst="line">
            <a:avLst/>
          </a:prstGeom>
          <a:noFill/>
          <a:ln w="15240">
            <a:solidFill>
              <a:srgbClr val="F08A2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5800" y="5742432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0707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Prepared for Client Name</a:t>
            </a:r>
            <a:endParaRPr lang="en-US" sz="700" dirty="0"/>
          </a:p>
        </p:txBody>
      </p:sp>
      <p:sp>
        <p:nvSpPr>
          <p:cNvPr id="16" name="Text 13"/>
          <p:cNvSpPr/>
          <p:nvPr/>
        </p:nvSpPr>
        <p:spPr>
          <a:xfrm>
            <a:off x="9509760" y="6537960"/>
            <a:ext cx="21031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55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© Company Name</a:t>
            </a:r>
            <a:endParaRPr lang="en-US" sz="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_modern_corporate_meeting_room_photograph_batch_4.png">    </p:cNvPr>
          <p:cNvPicPr>
            <a:picLocks noChangeAspect="1"/>
          </p:cNvPicPr>
          <p:nvPr/>
        </p:nvPicPr>
        <p:blipFill>
          <a:blip r:embed="rId1"/>
          <a:srcRect l="12000" r="18363" t="0" b="0"/>
          <a:stretch/>
        </p:blipFill>
        <p:spPr>
          <a:xfrm>
            <a:off x="3703320" y="0"/>
            <a:ext cx="848563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703320" y="0"/>
            <a:ext cx="8485632" cy="6858000"/>
          </a:xfrm>
          <a:prstGeom prst="rect">
            <a:avLst/>
          </a:prstGeom>
          <a:solidFill>
            <a:srgbClr val="008C9E">
              <a:alpha val="30000"/>
            </a:srgbClr>
          </a:solidFill>
          <a:ln w="12700">
            <a:solidFill>
              <a:srgbClr val="008C9E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406908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3383280" y="0"/>
            <a:ext cx="1965960" cy="6858000"/>
          </a:xfrm>
          <a:prstGeom prst="parallelogram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229600" y="0"/>
            <a:ext cx="1280160" cy="6858000"/>
          </a:xfrm>
          <a:prstGeom prst="parallelogram">
            <a:avLst/>
          </a:prstGeom>
          <a:solidFill>
            <a:srgbClr val="00AFC1">
              <a:alpha val="52000"/>
            </a:srgbClr>
          </a:solidFill>
          <a:ln w="12700">
            <a:solidFill>
              <a:srgbClr val="00AFC1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09760" y="0"/>
            <a:ext cx="1371600" cy="6858000"/>
          </a:xfrm>
          <a:prstGeom prst="parallelogram">
            <a:avLst/>
          </a:prstGeom>
          <a:solidFill>
            <a:srgbClr val="8CE2EC">
              <a:alpha val="45000"/>
            </a:srgbClr>
          </a:solidFill>
          <a:ln w="12700">
            <a:solidFill>
              <a:srgbClr val="8CE2EC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 rot="5400000">
            <a:off x="475488" y="502920"/>
            <a:ext cx="320040" cy="320040"/>
          </a:xfrm>
          <a:prstGeom prst="chevron">
            <a:avLst/>
          </a:prstGeom>
          <a:solidFill>
            <a:srgbClr val="009EAD"/>
          </a:solidFill>
          <a:ln w="12700">
            <a:solidFill>
              <a:srgbClr val="009EAD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86968" y="484632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666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Research Lab</a:t>
            </a:r>
            <a:endParaRPr lang="en-US" sz="700" dirty="0"/>
          </a:p>
        </p:txBody>
      </p:sp>
      <p:sp>
        <p:nvSpPr>
          <p:cNvPr id="10" name="Text 7"/>
          <p:cNvSpPr/>
          <p:nvPr/>
        </p:nvSpPr>
        <p:spPr>
          <a:xfrm>
            <a:off x="886968" y="66751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99999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since 2010</a:t>
            </a:r>
            <a:endParaRPr lang="en-US" sz="550" dirty="0"/>
          </a:p>
        </p:txBody>
      </p:sp>
      <p:sp>
        <p:nvSpPr>
          <p:cNvPr id="11" name="Shape 8"/>
          <p:cNvSpPr/>
          <p:nvPr/>
        </p:nvSpPr>
        <p:spPr>
          <a:xfrm>
            <a:off x="658368" y="2697480"/>
            <a:ext cx="1463040" cy="256032"/>
          </a:xfrm>
          <a:prstGeom prst="roundRect">
            <a:avLst>
              <a:gd name="adj" fmla="val 21429"/>
            </a:avLst>
          </a:prstGeom>
          <a:solidFill>
            <a:srgbClr val="D1F2F5"/>
          </a:solidFill>
          <a:ln w="12700">
            <a:solidFill>
              <a:srgbClr val="D1F2F5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31520" y="2747772"/>
            <a:ext cx="131673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007F8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調査レポート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658368" y="3127248"/>
            <a:ext cx="3429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83C4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市場分析</a:t>
            </a:r>
            <a:endParaRPr lang="en-US" sz="2300" dirty="0"/>
          </a:p>
          <a:p>
            <a:pPr indent="0" marL="0">
              <a:buNone/>
            </a:pPr>
            <a:r>
              <a:rPr lang="en-US" sz="2300" b="1" dirty="0">
                <a:solidFill>
                  <a:srgbClr val="183C4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リサーチ</a:t>
            </a:r>
            <a:endParaRPr lang="en-US" sz="2300" dirty="0"/>
          </a:p>
          <a:p>
            <a:pPr indent="0" marL="0">
              <a:buNone/>
            </a:pPr>
            <a:r>
              <a:rPr lang="en-US" sz="2300" b="1" dirty="0">
                <a:solidFill>
                  <a:srgbClr val="183C4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レポート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658368" y="507492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0757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RESEARCH REPORT / Prepared by Team Name</a:t>
            </a:r>
            <a:endParaRPr lang="en-US" sz="750" dirty="0"/>
          </a:p>
        </p:txBody>
      </p:sp>
      <p:sp>
        <p:nvSpPr>
          <p:cNvPr id="15" name="Shape 12"/>
          <p:cNvSpPr/>
          <p:nvPr/>
        </p:nvSpPr>
        <p:spPr>
          <a:xfrm>
            <a:off x="658368" y="5486400"/>
            <a:ext cx="3154680" cy="0"/>
          </a:xfrm>
          <a:prstGeom prst="line">
            <a:avLst/>
          </a:prstGeom>
          <a:noFill/>
          <a:ln w="13970">
            <a:solidFill>
              <a:srgbClr val="009EAD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58368" y="5715000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B8A8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20XX.MM.DD</a:t>
            </a:r>
            <a:endParaRPr lang="en-US" sz="700" dirty="0"/>
          </a:p>
        </p:txBody>
      </p:sp>
      <p:sp>
        <p:nvSpPr>
          <p:cNvPr id="17" name="Text 14"/>
          <p:cNvSpPr/>
          <p:nvPr/>
        </p:nvSpPr>
        <p:spPr>
          <a:xfrm>
            <a:off x="9784080" y="6519672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550" dirty="0">
                <a:solidFill>
                  <a:srgbClr val="FFFFFF">
                    <a:alpha val="80000"/>
                  </a:srgbClr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© Company Name</a:t>
            </a:r>
            <a:endParaRPr lang="en-US" sz="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Corporate Presentation Cover Templates</dc:title>
  <dc:subject>Japanese corporate presentation cover templates</dc:subject>
  <dc:creator>OpenAI</dc:creator>
  <cp:lastModifiedBy>OpenAI</cp:lastModifiedBy>
  <cp:revision>1</cp:revision>
  <dcterms:created xsi:type="dcterms:W3CDTF">2026-05-18T09:29:26Z</dcterms:created>
  <dcterms:modified xsi:type="dcterms:W3CDTF">2026-05-18T09:29:26Z</dcterms:modified>
</cp:coreProperties>
</file>