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embeddedFontLst>
    <p:embeddedFont>
      <p:font typeface="Plus Jakarta Sans ExtraBold"/>
      <p:bold r:id="rId11"/>
      <p:boldItalic r:id="rId12"/>
    </p:embeddedFont>
    <p:embeddedFont>
      <p:font typeface="Plus Jakarta Sans"/>
      <p:regular r:id="rId13"/>
      <p:bold r:id="rId14"/>
      <p:italic r:id="rId15"/>
      <p:boldItalic r:id="rId16"/>
    </p:embeddedFont>
    <p:embeddedFont>
      <p:font typeface="Plus Jakarta Sans SemiBold"/>
      <p:regular r:id="rId17"/>
      <p:bold r:id="rId18"/>
      <p:italic r:id="rId19"/>
      <p:boldItalic r:id="rId20"/>
    </p:embeddedFont>
    <p:embeddedFont>
      <p:font typeface="Quicksand"/>
      <p:regular r:id="rId21"/>
      <p:bold r:id="rId22"/>
    </p:embeddedFont>
    <p:embeddedFont>
      <p:font typeface="Quicksand SemiBold"/>
      <p:regular r:id="rId23"/>
      <p:bold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usJakartaSansSemiBold-boldItalic.fntdata"/><Relationship Id="rId11" Type="http://schemas.openxmlformats.org/officeDocument/2006/relationships/font" Target="fonts/PlusJakartaSansExtraBold-bold.fntdata"/><Relationship Id="rId22" Type="http://schemas.openxmlformats.org/officeDocument/2006/relationships/font" Target="fonts/Quicksand-bold.fntdata"/><Relationship Id="rId10" Type="http://schemas.openxmlformats.org/officeDocument/2006/relationships/slide" Target="slides/slide5.xml"/><Relationship Id="rId21" Type="http://schemas.openxmlformats.org/officeDocument/2006/relationships/font" Target="fonts/Quicksand-regular.fntdata"/><Relationship Id="rId13" Type="http://schemas.openxmlformats.org/officeDocument/2006/relationships/font" Target="fonts/PlusJakartaSans-regular.fntdata"/><Relationship Id="rId24" Type="http://schemas.openxmlformats.org/officeDocument/2006/relationships/font" Target="fonts/QuicksandSemiBold-bold.fntdata"/><Relationship Id="rId12" Type="http://schemas.openxmlformats.org/officeDocument/2006/relationships/font" Target="fonts/PlusJakartaSansExtraBold-boldItalic.fntdata"/><Relationship Id="rId23" Type="http://schemas.openxmlformats.org/officeDocument/2006/relationships/font" Target="fonts/QuicksandSemiBold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usJakartaSans-italic.fntdata"/><Relationship Id="rId14" Type="http://schemas.openxmlformats.org/officeDocument/2006/relationships/font" Target="fonts/PlusJakartaSans-bold.fntdata"/><Relationship Id="rId17" Type="http://schemas.openxmlformats.org/officeDocument/2006/relationships/font" Target="fonts/PlusJakartaSansSemiBold-regular.fntdata"/><Relationship Id="rId16" Type="http://schemas.openxmlformats.org/officeDocument/2006/relationships/font" Target="fonts/PlusJakartaSans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PlusJakartaSansSemiBold-italic.fntdata"/><Relationship Id="rId6" Type="http://schemas.openxmlformats.org/officeDocument/2006/relationships/slide" Target="slides/slide1.xml"/><Relationship Id="rId18" Type="http://schemas.openxmlformats.org/officeDocument/2006/relationships/font" Target="fonts/PlusJakartaSansSemiBold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857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5" name="Google Shape;8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6275" y="581025"/>
            <a:ext cx="5419725" cy="188193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/>
          <p:nvPr/>
        </p:nvSpPr>
        <p:spPr>
          <a:xfrm>
            <a:off x="0" y="78581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0" y="81629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0" y="84677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0" y="87725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390525" y="200025"/>
            <a:ext cx="4860607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0F172A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Unified PowerPoint Cover Template Series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390525" y="504825"/>
            <a:ext cx="462915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64748B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16:9 Landscape Format • Minimalist White Style • Click text to customize directly</a:t>
            </a:r>
            <a:endParaRPr/>
          </a:p>
        </p:txBody>
      </p:sp>
      <p:pic>
        <p:nvPicPr>
          <p:cNvPr descr="image.png" id="92" name="Google Shape;92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229725" y="366712"/>
            <a:ext cx="123825" cy="12382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/>
          <p:nvPr/>
        </p:nvSpPr>
        <p:spPr>
          <a:xfrm>
            <a:off x="9429750" y="352425"/>
            <a:ext cx="2209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16A34A"/>
                </a:solidFill>
                <a:latin typeface="Plus Jakarta Sans SemiBold"/>
                <a:ea typeface="Plus Jakarta Sans SemiBold"/>
                <a:cs typeface="Plus Jakarta Sans SemiBold"/>
                <a:sym typeface="Plus Jakarta Sans SemiBold"/>
              </a:rPr>
              <a:t>Interactive &amp; Editable Text Templates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771525" y="6029325"/>
            <a:ext cx="5229225" cy="1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94A3B8"/>
                </a:solidFill>
                <a:latin typeface="Quicksand"/>
                <a:ea typeface="Quicksand"/>
                <a:cs typeface="Quicksand"/>
                <a:sym typeface="Quicksand"/>
              </a:rPr>
              <a:t>Designed for Classroom Activities • Primary Science Series</a:t>
            </a:r>
            <a:endParaRPr/>
          </a:p>
        </p:txBody>
      </p:sp>
      <p:pic>
        <p:nvPicPr>
          <p:cNvPr descr="image.png" id="95" name="Google Shape;95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628507" y="1143000"/>
            <a:ext cx="4791967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3"/>
          <p:cNvSpPr txBox="1"/>
          <p:nvPr/>
        </p:nvSpPr>
        <p:spPr>
          <a:xfrm>
            <a:off x="437550" y="2170725"/>
            <a:ext cx="5450700" cy="95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>
                <a:solidFill>
                  <a:srgbClr val="0F172A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Type Your Title here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97" name="Google Shape;97;p13"/>
          <p:cNvSpPr txBox="1"/>
          <p:nvPr/>
        </p:nvSpPr>
        <p:spPr>
          <a:xfrm>
            <a:off x="437550" y="3339341"/>
            <a:ext cx="51912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475569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An Interactive Exploration of Astronomy &amp; Space Systems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AFC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02" name="Google Shape;10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6275" y="581025"/>
            <a:ext cx="5419725" cy="188193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4"/>
          <p:cNvSpPr/>
          <p:nvPr/>
        </p:nvSpPr>
        <p:spPr>
          <a:xfrm>
            <a:off x="0" y="10001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4"/>
          <p:cNvSpPr/>
          <p:nvPr/>
        </p:nvSpPr>
        <p:spPr>
          <a:xfrm>
            <a:off x="0" y="81629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4"/>
          <p:cNvSpPr/>
          <p:nvPr/>
        </p:nvSpPr>
        <p:spPr>
          <a:xfrm>
            <a:off x="0" y="84677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4"/>
          <p:cNvSpPr/>
          <p:nvPr/>
        </p:nvSpPr>
        <p:spPr>
          <a:xfrm>
            <a:off x="0" y="87725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4"/>
          <p:cNvSpPr txBox="1"/>
          <p:nvPr/>
        </p:nvSpPr>
        <p:spPr>
          <a:xfrm>
            <a:off x="421625" y="381275"/>
            <a:ext cx="4860600" cy="2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0F172A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Unified PowerPoint Cover Template Series</a:t>
            </a:r>
            <a:endParaRPr/>
          </a:p>
        </p:txBody>
      </p:sp>
      <p:pic>
        <p:nvPicPr>
          <p:cNvPr descr="image.png" id="108" name="Google Shape;108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28507" y="1143000"/>
            <a:ext cx="4791967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4"/>
          <p:cNvSpPr txBox="1"/>
          <p:nvPr/>
        </p:nvSpPr>
        <p:spPr>
          <a:xfrm>
            <a:off x="421613" y="2123213"/>
            <a:ext cx="5450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>
                <a:solidFill>
                  <a:srgbClr val="0F172A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Type Your Title here</a:t>
            </a:r>
            <a:endParaRPr sz="4200">
              <a:solidFill>
                <a:srgbClr val="0F172A"/>
              </a:solidFill>
              <a:latin typeface="Plus Jakarta Sans ExtraBold"/>
              <a:ea typeface="Plus Jakarta Sans ExtraBold"/>
              <a:cs typeface="Plus Jakarta Sans ExtraBold"/>
              <a:sym typeface="Plus Jakarta Sans ExtraBold"/>
            </a:endParaRPr>
          </a:p>
        </p:txBody>
      </p:sp>
      <p:sp>
        <p:nvSpPr>
          <p:cNvPr id="110" name="Google Shape;110;p14"/>
          <p:cNvSpPr txBox="1"/>
          <p:nvPr/>
        </p:nvSpPr>
        <p:spPr>
          <a:xfrm>
            <a:off x="551350" y="4453904"/>
            <a:ext cx="51912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475569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Learning Reports &amp; Logical Thinking Models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FA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5" name="Google Shape;11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857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6" name="Google Shape;116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6275" y="581025"/>
            <a:ext cx="5419725" cy="1881931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5"/>
          <p:cNvSpPr/>
          <p:nvPr/>
        </p:nvSpPr>
        <p:spPr>
          <a:xfrm>
            <a:off x="0" y="84677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5"/>
          <p:cNvSpPr/>
          <p:nvPr/>
        </p:nvSpPr>
        <p:spPr>
          <a:xfrm>
            <a:off x="0" y="87725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5"/>
          <p:cNvSpPr txBox="1"/>
          <p:nvPr/>
        </p:nvSpPr>
        <p:spPr>
          <a:xfrm>
            <a:off x="390525" y="200025"/>
            <a:ext cx="4860607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0F172A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Unified PowerPoint Cover Template Series</a:t>
            </a:r>
            <a:endParaRPr/>
          </a:p>
        </p:txBody>
      </p:sp>
      <p:pic>
        <p:nvPicPr>
          <p:cNvPr descr="image.png" id="120" name="Google Shape;120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229725" y="366712"/>
            <a:ext cx="123825" cy="12382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5"/>
          <p:cNvSpPr txBox="1"/>
          <p:nvPr/>
        </p:nvSpPr>
        <p:spPr>
          <a:xfrm>
            <a:off x="9429750" y="352425"/>
            <a:ext cx="2209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16A34A"/>
                </a:solidFill>
                <a:latin typeface="Plus Jakarta Sans SemiBold"/>
                <a:ea typeface="Plus Jakarta Sans SemiBold"/>
                <a:cs typeface="Plus Jakarta Sans SemiBold"/>
                <a:sym typeface="Plus Jakarta Sans SemiBold"/>
              </a:rPr>
              <a:t>Interactive &amp; Editable Text Templates</a:t>
            </a:r>
            <a:endParaRPr/>
          </a:p>
        </p:txBody>
      </p:sp>
      <p:sp>
        <p:nvSpPr>
          <p:cNvPr id="122" name="Google Shape;122;p15"/>
          <p:cNvSpPr txBox="1"/>
          <p:nvPr/>
        </p:nvSpPr>
        <p:spPr>
          <a:xfrm>
            <a:off x="771525" y="6029325"/>
            <a:ext cx="5229225" cy="1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94A3B8"/>
                </a:solidFill>
                <a:latin typeface="Quicksand"/>
                <a:ea typeface="Quicksand"/>
                <a:cs typeface="Quicksand"/>
                <a:sym typeface="Quicksand"/>
              </a:rPr>
              <a:t>Hosted by Design Lab • Autumn Session Guide</a:t>
            </a:r>
            <a:endParaRPr/>
          </a:p>
        </p:txBody>
      </p:sp>
      <p:pic>
        <p:nvPicPr>
          <p:cNvPr descr="image.png" id="123" name="Google Shape;123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628507" y="1143000"/>
            <a:ext cx="4791967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5"/>
          <p:cNvSpPr txBox="1"/>
          <p:nvPr/>
        </p:nvSpPr>
        <p:spPr>
          <a:xfrm>
            <a:off x="291850" y="2624438"/>
            <a:ext cx="5450700" cy="16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>
                <a:solidFill>
                  <a:srgbClr val="0F172A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Type Your Title here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200">
              <a:solidFill>
                <a:srgbClr val="431407"/>
              </a:solidFill>
              <a:latin typeface="Plus Jakarta Sans ExtraBold"/>
              <a:ea typeface="Plus Jakarta Sans ExtraBold"/>
              <a:cs typeface="Plus Jakarta Sans ExtraBold"/>
              <a:sym typeface="Plus Jakarta Sans ExtraBold"/>
            </a:endParaRPr>
          </a:p>
        </p:txBody>
      </p:sp>
      <p:sp>
        <p:nvSpPr>
          <p:cNvPr id="125" name="Google Shape;125;p15"/>
          <p:cNvSpPr txBox="1"/>
          <p:nvPr/>
        </p:nvSpPr>
        <p:spPr>
          <a:xfrm>
            <a:off x="551350" y="3962541"/>
            <a:ext cx="51912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EA580C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Mastering Color Theory &amp; Modern Composition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9FF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6"/>
          <p:cNvSpPr/>
          <p:nvPr/>
        </p:nvSpPr>
        <p:spPr>
          <a:xfrm>
            <a:off x="0" y="13049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6"/>
          <p:cNvSpPr/>
          <p:nvPr/>
        </p:nvSpPr>
        <p:spPr>
          <a:xfrm>
            <a:off x="0" y="16097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6"/>
          <p:cNvSpPr/>
          <p:nvPr/>
        </p:nvSpPr>
        <p:spPr>
          <a:xfrm>
            <a:off x="0" y="8772525"/>
            <a:ext cx="12192000" cy="19050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33" name="Google Shape;133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29725" y="366712"/>
            <a:ext cx="123825" cy="12382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6"/>
          <p:cNvSpPr txBox="1"/>
          <p:nvPr/>
        </p:nvSpPr>
        <p:spPr>
          <a:xfrm>
            <a:off x="9429750" y="352425"/>
            <a:ext cx="2209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16A34A"/>
                </a:solidFill>
                <a:latin typeface="Plus Jakarta Sans SemiBold"/>
                <a:ea typeface="Plus Jakarta Sans SemiBold"/>
                <a:cs typeface="Plus Jakarta Sans SemiBold"/>
                <a:sym typeface="Plus Jakarta Sans SemiBold"/>
              </a:rPr>
              <a:t>Interactive &amp; Editable Text Templates</a:t>
            </a:r>
            <a:endParaRPr/>
          </a:p>
        </p:txBody>
      </p:sp>
      <p:pic>
        <p:nvPicPr>
          <p:cNvPr descr="image.png" id="135" name="Google Shape;135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28507" y="1143000"/>
            <a:ext cx="4791967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6"/>
          <p:cNvSpPr txBox="1"/>
          <p:nvPr/>
        </p:nvSpPr>
        <p:spPr>
          <a:xfrm>
            <a:off x="660800" y="2110788"/>
            <a:ext cx="5450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rgbClr val="2E1065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Type  Your </a:t>
            </a:r>
            <a:r>
              <a:rPr lang="en-US" sz="4200">
                <a:solidFill>
                  <a:srgbClr val="2E1065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Title here</a:t>
            </a:r>
            <a:endParaRPr/>
          </a:p>
        </p:txBody>
      </p:sp>
      <p:sp>
        <p:nvSpPr>
          <p:cNvPr id="137" name="Google Shape;137;p16"/>
          <p:cNvSpPr txBox="1"/>
          <p:nvPr/>
        </p:nvSpPr>
        <p:spPr>
          <a:xfrm>
            <a:off x="676275" y="3819454"/>
            <a:ext cx="51912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6B21A8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Weekly Book Reading &amp; Deep Comprehension Syllabus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42" name="Google Shape;14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857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3" name="Google Shape;143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229725" y="366712"/>
            <a:ext cx="123825" cy="123825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7"/>
          <p:cNvSpPr txBox="1"/>
          <p:nvPr/>
        </p:nvSpPr>
        <p:spPr>
          <a:xfrm>
            <a:off x="9429750" y="352425"/>
            <a:ext cx="2209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16A34A"/>
                </a:solidFill>
                <a:latin typeface="Plus Jakarta Sans SemiBold"/>
                <a:ea typeface="Plus Jakarta Sans SemiBold"/>
                <a:cs typeface="Plus Jakarta Sans SemiBold"/>
                <a:sym typeface="Plus Jakarta Sans SemiBold"/>
              </a:rPr>
              <a:t>Interactive &amp; Editable Text Templates</a:t>
            </a:r>
            <a:endParaRPr/>
          </a:p>
        </p:txBody>
      </p:sp>
      <p:sp>
        <p:nvSpPr>
          <p:cNvPr id="145" name="Google Shape;145;p17"/>
          <p:cNvSpPr txBox="1"/>
          <p:nvPr/>
        </p:nvSpPr>
        <p:spPr>
          <a:xfrm>
            <a:off x="752513" y="5981475"/>
            <a:ext cx="5229300" cy="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94A3B8"/>
                </a:solidFill>
                <a:latin typeface="Quicksand"/>
                <a:ea typeface="Quicksand"/>
                <a:cs typeface="Quicksand"/>
                <a:sym typeface="Quicksand"/>
              </a:rPr>
              <a:t>Eco-School Series • Unit 1: Deciduous Leaf Structure</a:t>
            </a:r>
            <a:endParaRPr/>
          </a:p>
        </p:txBody>
      </p:sp>
      <p:pic>
        <p:nvPicPr>
          <p:cNvPr descr="image.png" id="146" name="Google Shape;146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628507" y="1143000"/>
            <a:ext cx="4791967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17"/>
          <p:cNvSpPr txBox="1"/>
          <p:nvPr/>
        </p:nvSpPr>
        <p:spPr>
          <a:xfrm>
            <a:off x="771525" y="2811888"/>
            <a:ext cx="5450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>
                <a:solidFill>
                  <a:srgbClr val="064E3B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Type Your Title  here</a:t>
            </a:r>
            <a:endParaRPr/>
          </a:p>
        </p:txBody>
      </p:sp>
      <p:sp>
        <p:nvSpPr>
          <p:cNvPr id="148" name="Google Shape;148;p17"/>
          <p:cNvSpPr txBox="1"/>
          <p:nvPr/>
        </p:nvSpPr>
        <p:spPr>
          <a:xfrm>
            <a:off x="771525" y="4267129"/>
            <a:ext cx="51912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15803D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Sustainability, Botany, &amp; Ecological Principles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