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6858000" cx="12192000"/>
  <p:notesSz cx="6858000" cy="9144000"/>
  <p:embeddedFontLst>
    <p:embeddedFont>
      <p:font typeface="Fredoka"/>
      <p:regular r:id="rId11"/>
      <p:bold r:id="rId12"/>
    </p:embeddedFont>
    <p:embeddedFont>
      <p:font typeface="Caveat"/>
      <p:regular r:id="rId13"/>
      <p:bold r:id="rId14"/>
    </p:embeddedFont>
    <p:embeddedFont>
      <p:font typeface="Fredoka Medium"/>
      <p:regular r:id="rId15"/>
      <p:bold r:id="rId16"/>
    </p:embeddedFont>
    <p:embeddedFont>
      <p:font typeface="Quicksand"/>
      <p:bold r:id="rId17"/>
    </p:embeddedFont>
    <p:embeddedFont>
      <p:font typeface="Quicksand SemiBold"/>
      <p:regular r:id="rId18"/>
      <p:bold r:id="rId19"/>
    </p:embeddedFont>
    <p:embeddedFont>
      <p:font typeface="Fredoka SemiBold"/>
      <p:regular r:id="rId20"/>
      <p:bold r:id="rId21"/>
    </p:embeddedFont>
    <p:embeddedFont>
      <p:font typeface="Caveat SemiBold"/>
      <p:regular r:id="rId22"/>
      <p:bold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FredokaSemiBold-regular.fntdata"/><Relationship Id="rId11" Type="http://schemas.openxmlformats.org/officeDocument/2006/relationships/font" Target="fonts/Fredoka-regular.fntdata"/><Relationship Id="rId22" Type="http://schemas.openxmlformats.org/officeDocument/2006/relationships/font" Target="fonts/CaveatSemiBold-regular.fntdata"/><Relationship Id="rId10" Type="http://schemas.openxmlformats.org/officeDocument/2006/relationships/slide" Target="slides/slide5.xml"/><Relationship Id="rId21" Type="http://schemas.openxmlformats.org/officeDocument/2006/relationships/font" Target="fonts/FredokaSemiBold-bold.fntdata"/><Relationship Id="rId13" Type="http://schemas.openxmlformats.org/officeDocument/2006/relationships/font" Target="fonts/Caveat-regular.fntdata"/><Relationship Id="rId12" Type="http://schemas.openxmlformats.org/officeDocument/2006/relationships/font" Target="fonts/Fredoka-bold.fntdata"/><Relationship Id="rId23" Type="http://schemas.openxmlformats.org/officeDocument/2006/relationships/font" Target="fonts/CaveatSemiBold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FredokaMedium-regular.fntdata"/><Relationship Id="rId14" Type="http://schemas.openxmlformats.org/officeDocument/2006/relationships/font" Target="fonts/Caveat-bold.fntdata"/><Relationship Id="rId17" Type="http://schemas.openxmlformats.org/officeDocument/2006/relationships/font" Target="fonts/Quicksand-bold.fntdata"/><Relationship Id="rId16" Type="http://schemas.openxmlformats.org/officeDocument/2006/relationships/font" Target="fonts/FredokaMedium-bold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QuicksandSemiBold-bold.fntdata"/><Relationship Id="rId6" Type="http://schemas.openxmlformats.org/officeDocument/2006/relationships/slide" Target="slides/slide1.xml"/><Relationship Id="rId18" Type="http://schemas.openxmlformats.org/officeDocument/2006/relationships/font" Target="fonts/QuicksandSemiBold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" name="Google Shape;233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0.png"/><Relationship Id="rId4" Type="http://schemas.openxmlformats.org/officeDocument/2006/relationships/image" Target="../media/image5.png"/><Relationship Id="rId9" Type="http://schemas.openxmlformats.org/officeDocument/2006/relationships/image" Target="../media/image1.png"/><Relationship Id="rId5" Type="http://schemas.openxmlformats.org/officeDocument/2006/relationships/image" Target="../media/image2.png"/><Relationship Id="rId6" Type="http://schemas.openxmlformats.org/officeDocument/2006/relationships/image" Target="../media/image7.png"/><Relationship Id="rId7" Type="http://schemas.openxmlformats.org/officeDocument/2006/relationships/image" Target="../media/image8.png"/><Relationship Id="rId8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png"/><Relationship Id="rId4" Type="http://schemas.openxmlformats.org/officeDocument/2006/relationships/image" Target="../media/image13.png"/><Relationship Id="rId11" Type="http://schemas.openxmlformats.org/officeDocument/2006/relationships/image" Target="../media/image12.png"/><Relationship Id="rId10" Type="http://schemas.openxmlformats.org/officeDocument/2006/relationships/image" Target="../media/image17.png"/><Relationship Id="rId12" Type="http://schemas.openxmlformats.org/officeDocument/2006/relationships/image" Target="../media/image42.png"/><Relationship Id="rId9" Type="http://schemas.openxmlformats.org/officeDocument/2006/relationships/image" Target="../media/image11.png"/><Relationship Id="rId5" Type="http://schemas.openxmlformats.org/officeDocument/2006/relationships/image" Target="../media/image3.png"/><Relationship Id="rId6" Type="http://schemas.openxmlformats.org/officeDocument/2006/relationships/image" Target="../media/image9.png"/><Relationship Id="rId7" Type="http://schemas.openxmlformats.org/officeDocument/2006/relationships/image" Target="../media/image34.png"/><Relationship Id="rId8" Type="http://schemas.openxmlformats.org/officeDocument/2006/relationships/image" Target="../media/image20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5.png"/><Relationship Id="rId4" Type="http://schemas.openxmlformats.org/officeDocument/2006/relationships/image" Target="../media/image18.png"/><Relationship Id="rId11" Type="http://schemas.openxmlformats.org/officeDocument/2006/relationships/image" Target="../media/image41.png"/><Relationship Id="rId10" Type="http://schemas.openxmlformats.org/officeDocument/2006/relationships/image" Target="../media/image36.png"/><Relationship Id="rId9" Type="http://schemas.openxmlformats.org/officeDocument/2006/relationships/image" Target="../media/image24.png"/><Relationship Id="rId5" Type="http://schemas.openxmlformats.org/officeDocument/2006/relationships/image" Target="../media/image19.png"/><Relationship Id="rId6" Type="http://schemas.openxmlformats.org/officeDocument/2006/relationships/image" Target="../media/image16.png"/><Relationship Id="rId7" Type="http://schemas.openxmlformats.org/officeDocument/2006/relationships/image" Target="../media/image14.png"/><Relationship Id="rId8" Type="http://schemas.openxmlformats.org/officeDocument/2006/relationships/image" Target="../media/image23.png"/></Relationships>
</file>

<file path=ppt/slides/_rels/slide4.xml.rels><?xml version="1.0" encoding="UTF-8" standalone="yes"?><Relationships xmlns="http://schemas.openxmlformats.org/package/2006/relationships"><Relationship Id="rId11" Type="http://schemas.openxmlformats.org/officeDocument/2006/relationships/image" Target="../media/image28.png"/><Relationship Id="rId10" Type="http://schemas.openxmlformats.org/officeDocument/2006/relationships/image" Target="../media/image26.png"/><Relationship Id="rId13" Type="http://schemas.openxmlformats.org/officeDocument/2006/relationships/image" Target="../media/image30.png"/><Relationship Id="rId12" Type="http://schemas.openxmlformats.org/officeDocument/2006/relationships/image" Target="../media/image31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8.png"/><Relationship Id="rId4" Type="http://schemas.openxmlformats.org/officeDocument/2006/relationships/image" Target="../media/image25.png"/><Relationship Id="rId9" Type="http://schemas.openxmlformats.org/officeDocument/2006/relationships/image" Target="../media/image27.png"/><Relationship Id="rId5" Type="http://schemas.openxmlformats.org/officeDocument/2006/relationships/image" Target="../media/image40.png"/><Relationship Id="rId6" Type="http://schemas.openxmlformats.org/officeDocument/2006/relationships/image" Target="../media/image22.png"/><Relationship Id="rId7" Type="http://schemas.openxmlformats.org/officeDocument/2006/relationships/image" Target="../media/image29.png"/><Relationship Id="rId8" Type="http://schemas.openxmlformats.org/officeDocument/2006/relationships/image" Target="../media/image21.png"/></Relationships>
</file>

<file path=ppt/slides/_rels/slide5.xml.rels><?xml version="1.0" encoding="UTF-8" standalone="yes"?><Relationships xmlns="http://schemas.openxmlformats.org/package/2006/relationships"><Relationship Id="rId10" Type="http://schemas.openxmlformats.org/officeDocument/2006/relationships/image" Target="../media/image45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2.png"/><Relationship Id="rId4" Type="http://schemas.openxmlformats.org/officeDocument/2006/relationships/image" Target="../media/image33.png"/><Relationship Id="rId9" Type="http://schemas.openxmlformats.org/officeDocument/2006/relationships/image" Target="../media/image39.png"/><Relationship Id="rId5" Type="http://schemas.openxmlformats.org/officeDocument/2006/relationships/image" Target="../media/image35.png"/><Relationship Id="rId6" Type="http://schemas.openxmlformats.org/officeDocument/2006/relationships/image" Target="../media/image37.png"/><Relationship Id="rId7" Type="http://schemas.openxmlformats.org/officeDocument/2006/relationships/image" Target="../media/image44.png"/><Relationship Id="rId8" Type="http://schemas.openxmlformats.org/officeDocument/2006/relationships/image" Target="../media/image4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84" name="Google Shape;8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85" name="Google Shape;85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511589" y="4978689"/>
            <a:ext cx="1129721" cy="112972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86" name="Google Shape;86;p1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838700" y="2097434"/>
            <a:ext cx="2514600" cy="2762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87" name="Google Shape;87;p1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3048000" y="1352550"/>
            <a:ext cx="6096000" cy="33337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88" name="Google Shape;88;p13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3951758" y="5029972"/>
            <a:ext cx="4288482" cy="512805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3"/>
          <p:cNvSpPr txBox="1"/>
          <p:nvPr/>
        </p:nvSpPr>
        <p:spPr>
          <a:xfrm>
            <a:off x="3552825" y="114300"/>
            <a:ext cx="5324475" cy="1809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25" u="none" cap="none" strike="noStrike">
                <a:solidFill>
                  <a:srgbClr val="F8FAFC"/>
                </a:solidFill>
                <a:latin typeface="Quicksand"/>
                <a:ea typeface="Quicksand"/>
                <a:cs typeface="Quicksand"/>
                <a:sym typeface="Quicksand"/>
              </a:rPr>
              <a:t>100% Editable Template Series</a:t>
            </a:r>
            <a:r>
              <a:rPr b="0" i="0" lang="en-US" sz="1125" u="none" cap="none" strike="noStrike">
                <a:solidFill>
                  <a:srgbClr val="F8FAFC"/>
                </a:solidFill>
                <a:latin typeface="Quicksand SemiBold"/>
                <a:ea typeface="Quicksand SemiBold"/>
                <a:cs typeface="Quicksand SemiBold"/>
                <a:sym typeface="Quicksand SemiBold"/>
              </a:rPr>
              <a:t> • Click directly on any text or title to customize!</a:t>
            </a:r>
            <a:endParaRPr/>
          </a:p>
        </p:txBody>
      </p:sp>
      <p:pic>
        <p:nvPicPr>
          <p:cNvPr descr="image.png" id="90" name="Google Shape;90;p13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9488568" y="1163718"/>
            <a:ext cx="968212" cy="968213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3"/>
          <p:cNvSpPr/>
          <p:nvPr/>
        </p:nvSpPr>
        <p:spPr>
          <a:xfrm>
            <a:off x="2495550" y="962025"/>
            <a:ext cx="114300" cy="114300"/>
          </a:xfrm>
          <a:prstGeom prst="roundRect">
            <a:avLst>
              <a:gd fmla="val 50000" name="adj"/>
            </a:avLst>
          </a:prstGeom>
          <a:solidFill>
            <a:srgbClr val="FBCFE8"/>
          </a:solidFill>
          <a:ln cap="flat" cmpd="sng" w="19050">
            <a:solidFill>
              <a:srgbClr val="33415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3"/>
          <p:cNvSpPr/>
          <p:nvPr/>
        </p:nvSpPr>
        <p:spPr>
          <a:xfrm>
            <a:off x="2600325" y="1066800"/>
            <a:ext cx="114300" cy="114300"/>
          </a:xfrm>
          <a:prstGeom prst="roundRect">
            <a:avLst>
              <a:gd fmla="val 50000" name="adj"/>
            </a:avLst>
          </a:prstGeom>
          <a:solidFill>
            <a:srgbClr val="FBCFE8"/>
          </a:solidFill>
          <a:ln cap="flat" cmpd="sng" w="19050">
            <a:solidFill>
              <a:srgbClr val="33415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3"/>
          <p:cNvSpPr/>
          <p:nvPr/>
        </p:nvSpPr>
        <p:spPr>
          <a:xfrm>
            <a:off x="2495550" y="1171575"/>
            <a:ext cx="114300" cy="114300"/>
          </a:xfrm>
          <a:prstGeom prst="roundRect">
            <a:avLst>
              <a:gd fmla="val 50000" name="adj"/>
            </a:avLst>
          </a:prstGeom>
          <a:solidFill>
            <a:srgbClr val="FBCFE8"/>
          </a:solidFill>
          <a:ln cap="flat" cmpd="sng" w="19050">
            <a:solidFill>
              <a:srgbClr val="33415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3"/>
          <p:cNvSpPr/>
          <p:nvPr/>
        </p:nvSpPr>
        <p:spPr>
          <a:xfrm>
            <a:off x="2390775" y="1066800"/>
            <a:ext cx="114300" cy="114300"/>
          </a:xfrm>
          <a:prstGeom prst="roundRect">
            <a:avLst>
              <a:gd fmla="val 50000" name="adj"/>
            </a:avLst>
          </a:prstGeom>
          <a:solidFill>
            <a:srgbClr val="FBCFE8"/>
          </a:solidFill>
          <a:ln cap="flat" cmpd="sng" w="19050">
            <a:solidFill>
              <a:srgbClr val="33415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3"/>
          <p:cNvSpPr/>
          <p:nvPr/>
        </p:nvSpPr>
        <p:spPr>
          <a:xfrm>
            <a:off x="2419350" y="990600"/>
            <a:ext cx="114300" cy="114300"/>
          </a:xfrm>
          <a:prstGeom prst="roundRect">
            <a:avLst>
              <a:gd fmla="val 50000" name="adj"/>
            </a:avLst>
          </a:prstGeom>
          <a:solidFill>
            <a:srgbClr val="FBCFE8"/>
          </a:solidFill>
          <a:ln cap="flat" cmpd="sng" w="19050">
            <a:solidFill>
              <a:srgbClr val="33415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3"/>
          <p:cNvSpPr/>
          <p:nvPr/>
        </p:nvSpPr>
        <p:spPr>
          <a:xfrm>
            <a:off x="2571750" y="990600"/>
            <a:ext cx="114300" cy="114300"/>
          </a:xfrm>
          <a:prstGeom prst="roundRect">
            <a:avLst>
              <a:gd fmla="val 50000" name="adj"/>
            </a:avLst>
          </a:prstGeom>
          <a:solidFill>
            <a:srgbClr val="FBCFE8"/>
          </a:solidFill>
          <a:ln cap="flat" cmpd="sng" w="19050">
            <a:solidFill>
              <a:srgbClr val="33415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3"/>
          <p:cNvSpPr/>
          <p:nvPr/>
        </p:nvSpPr>
        <p:spPr>
          <a:xfrm>
            <a:off x="2571750" y="1143000"/>
            <a:ext cx="114300" cy="114300"/>
          </a:xfrm>
          <a:prstGeom prst="roundRect">
            <a:avLst>
              <a:gd fmla="val 50000" name="adj"/>
            </a:avLst>
          </a:prstGeom>
          <a:solidFill>
            <a:srgbClr val="FBCFE8"/>
          </a:solidFill>
          <a:ln cap="flat" cmpd="sng" w="19050">
            <a:solidFill>
              <a:srgbClr val="33415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3"/>
          <p:cNvSpPr/>
          <p:nvPr/>
        </p:nvSpPr>
        <p:spPr>
          <a:xfrm>
            <a:off x="2419350" y="1143000"/>
            <a:ext cx="114300" cy="114300"/>
          </a:xfrm>
          <a:prstGeom prst="roundRect">
            <a:avLst>
              <a:gd fmla="val 50000" name="adj"/>
            </a:avLst>
          </a:prstGeom>
          <a:solidFill>
            <a:srgbClr val="FBCFE8"/>
          </a:solidFill>
          <a:ln cap="flat" cmpd="sng" w="19050">
            <a:solidFill>
              <a:srgbClr val="33415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13"/>
          <p:cNvSpPr/>
          <p:nvPr/>
        </p:nvSpPr>
        <p:spPr>
          <a:xfrm>
            <a:off x="9397348" y="5433361"/>
            <a:ext cx="167985" cy="167985"/>
          </a:xfrm>
          <a:prstGeom prst="roundRect">
            <a:avLst>
              <a:gd fmla="val 50000" name="adj"/>
            </a:avLst>
          </a:prstGeom>
          <a:solidFill>
            <a:srgbClr val="FED7AA"/>
          </a:solidFill>
          <a:ln cap="flat" cmpd="sng" w="19050">
            <a:solidFill>
              <a:srgbClr val="33415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13"/>
          <p:cNvSpPr/>
          <p:nvPr/>
        </p:nvSpPr>
        <p:spPr>
          <a:xfrm>
            <a:off x="9486252" y="5587348"/>
            <a:ext cx="167985" cy="167985"/>
          </a:xfrm>
          <a:prstGeom prst="roundRect">
            <a:avLst>
              <a:gd fmla="val 50000" name="adj"/>
            </a:avLst>
          </a:prstGeom>
          <a:solidFill>
            <a:srgbClr val="FED7AA"/>
          </a:solidFill>
          <a:ln cap="flat" cmpd="sng" w="19050">
            <a:solidFill>
              <a:srgbClr val="33415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13"/>
          <p:cNvSpPr/>
          <p:nvPr/>
        </p:nvSpPr>
        <p:spPr>
          <a:xfrm>
            <a:off x="9332265" y="5676252"/>
            <a:ext cx="167985" cy="167985"/>
          </a:xfrm>
          <a:prstGeom prst="roundRect">
            <a:avLst>
              <a:gd fmla="val 50000" name="adj"/>
            </a:avLst>
          </a:prstGeom>
          <a:solidFill>
            <a:srgbClr val="FED7AA"/>
          </a:solidFill>
          <a:ln cap="flat" cmpd="sng" w="19050">
            <a:solidFill>
              <a:srgbClr val="33415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13"/>
          <p:cNvSpPr/>
          <p:nvPr/>
        </p:nvSpPr>
        <p:spPr>
          <a:xfrm>
            <a:off x="9243361" y="5522265"/>
            <a:ext cx="167985" cy="167985"/>
          </a:xfrm>
          <a:prstGeom prst="roundRect">
            <a:avLst>
              <a:gd fmla="val 50000" name="adj"/>
            </a:avLst>
          </a:prstGeom>
          <a:solidFill>
            <a:srgbClr val="FED7AA"/>
          </a:solidFill>
          <a:ln cap="flat" cmpd="sng" w="19050">
            <a:solidFill>
              <a:srgbClr val="33415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13"/>
          <p:cNvSpPr/>
          <p:nvPr/>
        </p:nvSpPr>
        <p:spPr>
          <a:xfrm>
            <a:off x="9300149" y="5442816"/>
            <a:ext cx="167986" cy="167986"/>
          </a:xfrm>
          <a:prstGeom prst="roundRect">
            <a:avLst>
              <a:gd fmla="val 50000" name="adj"/>
            </a:avLst>
          </a:prstGeom>
          <a:solidFill>
            <a:srgbClr val="FED7AA"/>
          </a:solidFill>
          <a:ln cap="flat" cmpd="sng" w="19050">
            <a:solidFill>
              <a:srgbClr val="33415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13"/>
          <p:cNvSpPr/>
          <p:nvPr/>
        </p:nvSpPr>
        <p:spPr>
          <a:xfrm>
            <a:off x="9476797" y="5490149"/>
            <a:ext cx="167986" cy="167986"/>
          </a:xfrm>
          <a:prstGeom prst="roundRect">
            <a:avLst>
              <a:gd fmla="val 50000" name="adj"/>
            </a:avLst>
          </a:prstGeom>
          <a:solidFill>
            <a:srgbClr val="FED7AA"/>
          </a:solidFill>
          <a:ln cap="flat" cmpd="sng" w="19050">
            <a:solidFill>
              <a:srgbClr val="33415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13"/>
          <p:cNvSpPr/>
          <p:nvPr/>
        </p:nvSpPr>
        <p:spPr>
          <a:xfrm>
            <a:off x="9429464" y="5666797"/>
            <a:ext cx="167986" cy="167986"/>
          </a:xfrm>
          <a:prstGeom prst="roundRect">
            <a:avLst>
              <a:gd fmla="val 50000" name="adj"/>
            </a:avLst>
          </a:prstGeom>
          <a:solidFill>
            <a:srgbClr val="FED7AA"/>
          </a:solidFill>
          <a:ln cap="flat" cmpd="sng" w="19050">
            <a:solidFill>
              <a:srgbClr val="33415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13"/>
          <p:cNvSpPr/>
          <p:nvPr/>
        </p:nvSpPr>
        <p:spPr>
          <a:xfrm>
            <a:off x="9252816" y="5619464"/>
            <a:ext cx="167986" cy="167986"/>
          </a:xfrm>
          <a:prstGeom prst="roundRect">
            <a:avLst>
              <a:gd fmla="val 50000" name="adj"/>
            </a:avLst>
          </a:prstGeom>
          <a:solidFill>
            <a:srgbClr val="FED7AA"/>
          </a:solidFill>
          <a:ln cap="flat" cmpd="sng" w="19050">
            <a:solidFill>
              <a:srgbClr val="33415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107" name="Google Shape;107;p13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9781683" y="1473046"/>
            <a:ext cx="381983" cy="349556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13"/>
          <p:cNvSpPr txBox="1"/>
          <p:nvPr/>
        </p:nvSpPr>
        <p:spPr>
          <a:xfrm>
            <a:off x="1759798" y="5345792"/>
            <a:ext cx="653106" cy="48868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100" u="none" cap="none" strike="noStrike">
                <a:solidFill>
                  <a:srgbClr val="B45309"/>
                </a:solidFill>
                <a:latin typeface="Caveat"/>
                <a:ea typeface="Caveat"/>
                <a:cs typeface="Caveat"/>
                <a:sym typeface="Caveat"/>
              </a:rPr>
              <a:t>Memo!</a:t>
            </a:r>
            <a:endParaRPr/>
          </a:p>
        </p:txBody>
      </p:sp>
      <p:sp>
        <p:nvSpPr>
          <p:cNvPr id="109" name="Google Shape;109;p13"/>
          <p:cNvSpPr txBox="1"/>
          <p:nvPr/>
        </p:nvSpPr>
        <p:spPr>
          <a:xfrm>
            <a:off x="3325653" y="2564159"/>
            <a:ext cx="5540692" cy="92005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498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150" u="none" cap="none" strike="noStrike">
                <a:solidFill>
                  <a:srgbClr val="3F3F46"/>
                </a:solidFill>
                <a:latin typeface="Fredoka"/>
                <a:ea typeface="Fredoka"/>
                <a:cs typeface="Fredoka"/>
                <a:sym typeface="Fredoka"/>
              </a:rPr>
              <a:t>Your Retro Scrapbook Presentation Title</a:t>
            </a:r>
            <a:endParaRPr/>
          </a:p>
        </p:txBody>
      </p:sp>
      <p:sp>
        <p:nvSpPr>
          <p:cNvPr id="110" name="Google Shape;110;p13"/>
          <p:cNvSpPr txBox="1"/>
          <p:nvPr/>
        </p:nvSpPr>
        <p:spPr>
          <a:xfrm>
            <a:off x="4448175" y="3627090"/>
            <a:ext cx="3295650" cy="3143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950" u="none" cap="none" strike="noStrike">
                <a:solidFill>
                  <a:srgbClr val="EA580C"/>
                </a:solidFill>
                <a:latin typeface="Caveat"/>
                <a:ea typeface="Caveat"/>
                <a:cs typeface="Caveat"/>
                <a:sym typeface="Caveat"/>
              </a:rPr>
              <a:t>Written by: Your Name / Subtitle Here</a:t>
            </a:r>
            <a:endParaRPr/>
          </a:p>
        </p:txBody>
      </p:sp>
      <p:sp>
        <p:nvSpPr>
          <p:cNvPr id="111" name="Google Shape;111;p13"/>
          <p:cNvSpPr txBox="1"/>
          <p:nvPr/>
        </p:nvSpPr>
        <p:spPr>
          <a:xfrm>
            <a:off x="4268197" y="5159264"/>
            <a:ext cx="3655605" cy="254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854D0E"/>
                </a:solidFill>
                <a:latin typeface="Quicksand"/>
                <a:ea typeface="Quicksand"/>
                <a:cs typeface="Quicksand"/>
                <a:sym typeface="Quicksand"/>
              </a:rPr>
              <a:t>PROJECT OVERVIEW • AUTUMN SEMESTER 2026</a:t>
            </a:r>
            <a:endParaRPr/>
          </a:p>
        </p:txBody>
      </p:sp>
      <p:sp>
        <p:nvSpPr>
          <p:cNvPr id="112" name="Google Shape;112;p13"/>
          <p:cNvSpPr/>
          <p:nvPr/>
        </p:nvSpPr>
        <p:spPr>
          <a:xfrm>
            <a:off x="2869820" y="1599904"/>
            <a:ext cx="6452359" cy="3658190"/>
          </a:xfrm>
          <a:prstGeom prst="roundRect">
            <a:avLst>
              <a:gd fmla="val 50000" name="adj"/>
            </a:avLst>
          </a:prstGeom>
          <a:solidFill>
            <a:srgbClr val="BFDBFE"/>
          </a:solidFill>
          <a:ln cap="flat" cmpd="sng" w="28575">
            <a:solidFill>
              <a:srgbClr val="3F3F4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13"/>
          <p:cNvSpPr/>
          <p:nvPr/>
        </p:nvSpPr>
        <p:spPr>
          <a:xfrm>
            <a:off x="2486025" y="1057275"/>
            <a:ext cx="133350" cy="133350"/>
          </a:xfrm>
          <a:prstGeom prst="roundRect">
            <a:avLst>
              <a:gd fmla="val 50000" name="adj"/>
            </a:avLst>
          </a:prstGeom>
          <a:solidFill>
            <a:srgbClr val="F59E0B"/>
          </a:solidFill>
          <a:ln cap="flat" cmpd="sng" w="19050">
            <a:solidFill>
              <a:srgbClr val="33415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13"/>
          <p:cNvSpPr/>
          <p:nvPr/>
        </p:nvSpPr>
        <p:spPr>
          <a:xfrm>
            <a:off x="9350808" y="5540808"/>
            <a:ext cx="195983" cy="195983"/>
          </a:xfrm>
          <a:prstGeom prst="roundRect">
            <a:avLst>
              <a:gd fmla="val 50000" name="adj"/>
            </a:avLst>
          </a:prstGeom>
          <a:solidFill>
            <a:srgbClr val="F59E0B"/>
          </a:solidFill>
          <a:ln cap="flat" cmpd="sng" w="19050">
            <a:solidFill>
              <a:srgbClr val="33415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13"/>
          <p:cNvSpPr/>
          <p:nvPr/>
        </p:nvSpPr>
        <p:spPr>
          <a:xfrm>
            <a:off x="2942425" y="1607508"/>
            <a:ext cx="6307148" cy="3642982"/>
          </a:xfrm>
          <a:prstGeom prst="roundRect">
            <a:avLst>
              <a:gd fmla="val 50000" name="adj"/>
            </a:avLst>
          </a:prstGeom>
          <a:solidFill>
            <a:srgbClr val="FFEDD5"/>
          </a:solidFill>
          <a:ln cap="flat" cmpd="sng" w="28575">
            <a:solidFill>
              <a:srgbClr val="3F3F4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3"/>
          <p:cNvSpPr/>
          <p:nvPr/>
        </p:nvSpPr>
        <p:spPr>
          <a:xfrm>
            <a:off x="3293106" y="1279304"/>
            <a:ext cx="1090936" cy="565591"/>
          </a:xfrm>
          <a:prstGeom prst="rect">
            <a:avLst/>
          </a:prstGeom>
          <a:solidFill>
            <a:srgbClr val="93C5F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13"/>
          <p:cNvSpPr/>
          <p:nvPr/>
        </p:nvSpPr>
        <p:spPr>
          <a:xfrm>
            <a:off x="7811768" y="1027025"/>
            <a:ext cx="1178562" cy="498649"/>
          </a:xfrm>
          <a:prstGeom prst="rect">
            <a:avLst/>
          </a:prstGeom>
          <a:solidFill>
            <a:srgbClr val="FDBA7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13"/>
          <p:cNvSpPr/>
          <p:nvPr/>
        </p:nvSpPr>
        <p:spPr>
          <a:xfrm>
            <a:off x="4065229" y="5293072"/>
            <a:ext cx="975440" cy="386655"/>
          </a:xfrm>
          <a:prstGeom prst="rect">
            <a:avLst/>
          </a:prstGeom>
          <a:solidFill>
            <a:srgbClr val="A7F3D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123" name="Google Shape;123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24" name="Google Shape;124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66700" y="1985962"/>
            <a:ext cx="152400" cy="1524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25" name="Google Shape;125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66700" y="2376487"/>
            <a:ext cx="152400" cy="1524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26" name="Google Shape;126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66700" y="2767012"/>
            <a:ext cx="152400" cy="1524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27" name="Google Shape;127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66700" y="3157537"/>
            <a:ext cx="152400" cy="1524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28" name="Google Shape;128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66700" y="3548062"/>
            <a:ext cx="152400" cy="1524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29" name="Google Shape;129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66700" y="3938587"/>
            <a:ext cx="152400" cy="1524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30" name="Google Shape;130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66700" y="4329112"/>
            <a:ext cx="152400" cy="1524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31" name="Google Shape;131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66700" y="4719637"/>
            <a:ext cx="152400" cy="1524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32" name="Google Shape;132;p1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571750" y="1196429"/>
            <a:ext cx="7620000" cy="350311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33" name="Google Shape;133;p1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8038" y="1982867"/>
            <a:ext cx="351598" cy="19668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34" name="Google Shape;134;p1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8038" y="2373392"/>
            <a:ext cx="351598" cy="19668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35" name="Google Shape;135;p1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8038" y="2763917"/>
            <a:ext cx="351598" cy="19668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36" name="Google Shape;136;p1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8038" y="3154442"/>
            <a:ext cx="351598" cy="19668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37" name="Google Shape;137;p1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8038" y="3544967"/>
            <a:ext cx="351598" cy="19668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38" name="Google Shape;138;p1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8038" y="3935492"/>
            <a:ext cx="351598" cy="19668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39" name="Google Shape;139;p1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8038" y="4326017"/>
            <a:ext cx="351598" cy="19668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40" name="Google Shape;140;p1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8038" y="4716542"/>
            <a:ext cx="351598" cy="196689"/>
          </a:xfrm>
          <a:prstGeom prst="rect">
            <a:avLst/>
          </a:prstGeom>
          <a:noFill/>
          <a:ln>
            <a:noFill/>
          </a:ln>
        </p:spPr>
      </p:pic>
      <p:sp>
        <p:nvSpPr>
          <p:cNvPr id="141" name="Google Shape;141;p14"/>
          <p:cNvSpPr txBox="1"/>
          <p:nvPr/>
        </p:nvSpPr>
        <p:spPr>
          <a:xfrm>
            <a:off x="3552825" y="77763"/>
            <a:ext cx="5324475" cy="1809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25" u="none" cap="none" strike="noStrike">
                <a:solidFill>
                  <a:srgbClr val="F8FAFC"/>
                </a:solidFill>
                <a:latin typeface="Quicksand"/>
                <a:ea typeface="Quicksand"/>
                <a:cs typeface="Quicksand"/>
                <a:sym typeface="Quicksand"/>
              </a:rPr>
              <a:t>100% Editable Template Series</a:t>
            </a:r>
            <a:r>
              <a:rPr b="0" i="0" lang="en-US" sz="1125" u="none" cap="none" strike="noStrike">
                <a:solidFill>
                  <a:srgbClr val="F8FAFC"/>
                </a:solidFill>
                <a:latin typeface="Quicksand SemiBold"/>
                <a:ea typeface="Quicksand SemiBold"/>
                <a:cs typeface="Quicksand SemiBold"/>
                <a:sym typeface="Quicksand SemiBold"/>
              </a:rPr>
              <a:t> • Click directly on any text or title to customize!</a:t>
            </a:r>
            <a:endParaRPr/>
          </a:p>
        </p:txBody>
      </p:sp>
      <p:pic>
        <p:nvPicPr>
          <p:cNvPr descr="image.png" id="142" name="Google Shape;142;p14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560129" y="988629"/>
            <a:ext cx="699265" cy="699265"/>
          </a:xfrm>
          <a:prstGeom prst="rect">
            <a:avLst/>
          </a:prstGeom>
          <a:noFill/>
          <a:ln>
            <a:noFill/>
          </a:ln>
        </p:spPr>
      </p:pic>
      <p:sp>
        <p:nvSpPr>
          <p:cNvPr id="143" name="Google Shape;143;p14"/>
          <p:cNvSpPr/>
          <p:nvPr/>
        </p:nvSpPr>
        <p:spPr>
          <a:xfrm>
            <a:off x="10458450" y="361950"/>
            <a:ext cx="19050" cy="238125"/>
          </a:xfrm>
          <a:prstGeom prst="rect">
            <a:avLst/>
          </a:prstGeom>
          <a:solidFill>
            <a:srgbClr val="47556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14"/>
          <p:cNvSpPr/>
          <p:nvPr/>
        </p:nvSpPr>
        <p:spPr>
          <a:xfrm>
            <a:off x="10515600" y="361950"/>
            <a:ext cx="19050" cy="114300"/>
          </a:xfrm>
          <a:prstGeom prst="rect">
            <a:avLst/>
          </a:prstGeom>
          <a:solidFill>
            <a:srgbClr val="47556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14"/>
          <p:cNvSpPr/>
          <p:nvPr/>
        </p:nvSpPr>
        <p:spPr>
          <a:xfrm>
            <a:off x="10572750" y="361950"/>
            <a:ext cx="19050" cy="114300"/>
          </a:xfrm>
          <a:prstGeom prst="rect">
            <a:avLst/>
          </a:prstGeom>
          <a:solidFill>
            <a:srgbClr val="47556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14"/>
          <p:cNvSpPr/>
          <p:nvPr/>
        </p:nvSpPr>
        <p:spPr>
          <a:xfrm>
            <a:off x="10629900" y="361950"/>
            <a:ext cx="19050" cy="114300"/>
          </a:xfrm>
          <a:prstGeom prst="rect">
            <a:avLst/>
          </a:prstGeom>
          <a:solidFill>
            <a:srgbClr val="47556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14"/>
          <p:cNvSpPr/>
          <p:nvPr/>
        </p:nvSpPr>
        <p:spPr>
          <a:xfrm>
            <a:off x="10687050" y="361950"/>
            <a:ext cx="19050" cy="171450"/>
          </a:xfrm>
          <a:prstGeom prst="rect">
            <a:avLst/>
          </a:prstGeom>
          <a:solidFill>
            <a:srgbClr val="47556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14"/>
          <p:cNvSpPr/>
          <p:nvPr/>
        </p:nvSpPr>
        <p:spPr>
          <a:xfrm>
            <a:off x="10744200" y="361950"/>
            <a:ext cx="19050" cy="114300"/>
          </a:xfrm>
          <a:prstGeom prst="rect">
            <a:avLst/>
          </a:prstGeom>
          <a:solidFill>
            <a:srgbClr val="47556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14"/>
          <p:cNvSpPr/>
          <p:nvPr/>
        </p:nvSpPr>
        <p:spPr>
          <a:xfrm>
            <a:off x="10801350" y="361950"/>
            <a:ext cx="19050" cy="114300"/>
          </a:xfrm>
          <a:prstGeom prst="rect">
            <a:avLst/>
          </a:prstGeom>
          <a:solidFill>
            <a:srgbClr val="47556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14"/>
          <p:cNvSpPr/>
          <p:nvPr/>
        </p:nvSpPr>
        <p:spPr>
          <a:xfrm>
            <a:off x="10858500" y="361950"/>
            <a:ext cx="19050" cy="114300"/>
          </a:xfrm>
          <a:prstGeom prst="rect">
            <a:avLst/>
          </a:prstGeom>
          <a:solidFill>
            <a:srgbClr val="47556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14"/>
          <p:cNvSpPr/>
          <p:nvPr/>
        </p:nvSpPr>
        <p:spPr>
          <a:xfrm>
            <a:off x="10915650" y="361950"/>
            <a:ext cx="19050" cy="238125"/>
          </a:xfrm>
          <a:prstGeom prst="rect">
            <a:avLst/>
          </a:prstGeom>
          <a:solidFill>
            <a:srgbClr val="47556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14"/>
          <p:cNvSpPr/>
          <p:nvPr/>
        </p:nvSpPr>
        <p:spPr>
          <a:xfrm>
            <a:off x="10972800" y="361950"/>
            <a:ext cx="19050" cy="114300"/>
          </a:xfrm>
          <a:prstGeom prst="rect">
            <a:avLst/>
          </a:prstGeom>
          <a:solidFill>
            <a:srgbClr val="47556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14"/>
          <p:cNvSpPr/>
          <p:nvPr/>
        </p:nvSpPr>
        <p:spPr>
          <a:xfrm>
            <a:off x="11029950" y="361950"/>
            <a:ext cx="19050" cy="114300"/>
          </a:xfrm>
          <a:prstGeom prst="rect">
            <a:avLst/>
          </a:prstGeom>
          <a:solidFill>
            <a:srgbClr val="47556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14"/>
          <p:cNvSpPr/>
          <p:nvPr/>
        </p:nvSpPr>
        <p:spPr>
          <a:xfrm>
            <a:off x="11087100" y="361950"/>
            <a:ext cx="19050" cy="114300"/>
          </a:xfrm>
          <a:prstGeom prst="rect">
            <a:avLst/>
          </a:prstGeom>
          <a:solidFill>
            <a:srgbClr val="47556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14"/>
          <p:cNvSpPr/>
          <p:nvPr/>
        </p:nvSpPr>
        <p:spPr>
          <a:xfrm>
            <a:off x="11144250" y="361950"/>
            <a:ext cx="19050" cy="171450"/>
          </a:xfrm>
          <a:prstGeom prst="rect">
            <a:avLst/>
          </a:prstGeom>
          <a:solidFill>
            <a:srgbClr val="47556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156" name="Google Shape;156;p14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2320715" y="851314"/>
            <a:ext cx="397294" cy="43097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57" name="Google Shape;157;p14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1791425" y="1219925"/>
            <a:ext cx="236674" cy="23667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58" name="Google Shape;158;p14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2571750" y="5032920"/>
            <a:ext cx="7620000" cy="628650"/>
          </a:xfrm>
          <a:prstGeom prst="rect">
            <a:avLst/>
          </a:prstGeom>
          <a:noFill/>
          <a:ln>
            <a:noFill/>
          </a:ln>
        </p:spPr>
      </p:pic>
      <p:sp>
        <p:nvSpPr>
          <p:cNvPr id="159" name="Google Shape;159;p14"/>
          <p:cNvSpPr txBox="1"/>
          <p:nvPr/>
        </p:nvSpPr>
        <p:spPr>
          <a:xfrm>
            <a:off x="3076575" y="2415629"/>
            <a:ext cx="6940867" cy="10075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498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450" u="none" cap="none" strike="noStrike">
                <a:solidFill>
                  <a:srgbClr val="1E293B"/>
                </a:solidFill>
                <a:latin typeface="Fredoka"/>
                <a:ea typeface="Fredoka"/>
                <a:cs typeface="Fredoka"/>
                <a:sym typeface="Fredoka"/>
              </a:rPr>
              <a:t>Mist Blue Classroom Whiteboard Title</a:t>
            </a:r>
            <a:endParaRPr/>
          </a:p>
        </p:txBody>
      </p:sp>
      <p:sp>
        <p:nvSpPr>
          <p:cNvPr id="160" name="Google Shape;160;p14"/>
          <p:cNvSpPr txBox="1"/>
          <p:nvPr/>
        </p:nvSpPr>
        <p:spPr>
          <a:xfrm>
            <a:off x="3076575" y="3613695"/>
            <a:ext cx="6610350" cy="4381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50" u="none" cap="none" strike="noStrike">
                <a:solidFill>
                  <a:srgbClr val="64748B"/>
                </a:solidFill>
                <a:latin typeface="Quicksand SemiBold"/>
                <a:ea typeface="Quicksand SemiBold"/>
                <a:cs typeface="Quicksand SemiBold"/>
                <a:sym typeface="Quicksand SemiBold"/>
              </a:rPr>
              <a:t>Subtitle bar: Explain the academic research methodology or project outline briefly here.</a:t>
            </a:r>
            <a:endParaRPr/>
          </a:p>
        </p:txBody>
      </p:sp>
      <p:sp>
        <p:nvSpPr>
          <p:cNvPr id="161" name="Google Shape;161;p14"/>
          <p:cNvSpPr/>
          <p:nvPr/>
        </p:nvSpPr>
        <p:spPr>
          <a:xfrm>
            <a:off x="3356520" y="4632870"/>
            <a:ext cx="6050160" cy="76200"/>
          </a:xfrm>
          <a:prstGeom prst="roundRect">
            <a:avLst>
              <a:gd fmla="val 50000" name="adj"/>
            </a:avLst>
          </a:prstGeom>
          <a:solidFill>
            <a:srgbClr val="B45309"/>
          </a:solidFill>
          <a:ln cap="flat" cmpd="sng" w="19050">
            <a:solidFill>
              <a:srgbClr val="1E293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14"/>
          <p:cNvSpPr txBox="1"/>
          <p:nvPr/>
        </p:nvSpPr>
        <p:spPr>
          <a:xfrm>
            <a:off x="2886075" y="5256758"/>
            <a:ext cx="1952625" cy="1809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200025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25" u="none" cap="none" strike="noStrike">
                <a:solidFill>
                  <a:srgbClr val="0369A1"/>
                </a:solidFill>
                <a:latin typeface="Fredoka Medium"/>
                <a:ea typeface="Fredoka Medium"/>
                <a:cs typeface="Fredoka Medium"/>
                <a:sym typeface="Fredoka Medium"/>
              </a:rPr>
              <a:t>DATE PLANNED: OCT 2026</a:t>
            </a:r>
            <a:endParaRPr/>
          </a:p>
        </p:txBody>
      </p:sp>
      <p:sp>
        <p:nvSpPr>
          <p:cNvPr id="163" name="Google Shape;163;p14"/>
          <p:cNvSpPr txBox="1"/>
          <p:nvPr/>
        </p:nvSpPr>
        <p:spPr>
          <a:xfrm>
            <a:off x="7372350" y="5204370"/>
            <a:ext cx="2505075" cy="2857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0369A1"/>
                </a:solidFill>
                <a:latin typeface="Caveat"/>
                <a:ea typeface="Caveat"/>
                <a:cs typeface="Caveat"/>
                <a:sym typeface="Caveat"/>
              </a:rPr>
              <a:t>Presenter: Professor Henderson</a:t>
            </a:r>
            <a:endParaRPr/>
          </a:p>
        </p:txBody>
      </p:sp>
      <p:pic>
        <p:nvPicPr>
          <p:cNvPr descr="image.png" id="164" name="Google Shape;164;p14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7800975" y="1701254"/>
            <a:ext cx="1885950" cy="2667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65" name="Google Shape;165;p14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2886075" y="5275808"/>
            <a:ext cx="123825" cy="142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170" name="Google Shape;170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71" name="Google Shape;171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570019" y="1618920"/>
            <a:ext cx="6251611" cy="362015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72" name="Google Shape;172;p1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313060" y="4070064"/>
            <a:ext cx="3318980" cy="148964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73" name="Google Shape;173;p15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2073492" y="4281886"/>
            <a:ext cx="5283028" cy="492082"/>
          </a:xfrm>
          <a:prstGeom prst="rect">
            <a:avLst/>
          </a:prstGeom>
          <a:noFill/>
          <a:ln>
            <a:noFill/>
          </a:ln>
        </p:spPr>
      </p:pic>
      <p:sp>
        <p:nvSpPr>
          <p:cNvPr id="174" name="Google Shape;174;p15"/>
          <p:cNvSpPr txBox="1"/>
          <p:nvPr/>
        </p:nvSpPr>
        <p:spPr>
          <a:xfrm>
            <a:off x="3552825" y="114300"/>
            <a:ext cx="5324475" cy="1809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25" u="none" cap="none" strike="noStrike">
                <a:solidFill>
                  <a:srgbClr val="F8FAFC"/>
                </a:solidFill>
                <a:latin typeface="Quicksand"/>
                <a:ea typeface="Quicksand"/>
                <a:cs typeface="Quicksand"/>
                <a:sym typeface="Quicksand"/>
              </a:rPr>
              <a:t>100% Editable Template Series</a:t>
            </a:r>
            <a:r>
              <a:rPr b="0" i="0" lang="en-US" sz="1125" u="none" cap="none" strike="noStrike">
                <a:solidFill>
                  <a:srgbClr val="F8FAFC"/>
                </a:solidFill>
                <a:latin typeface="Quicksand SemiBold"/>
                <a:ea typeface="Quicksand SemiBold"/>
                <a:cs typeface="Quicksand SemiBold"/>
                <a:sym typeface="Quicksand SemiBold"/>
              </a:rPr>
              <a:t> • Click directly on any text or title to customize!</a:t>
            </a:r>
            <a:endParaRPr/>
          </a:p>
        </p:txBody>
      </p:sp>
      <p:pic>
        <p:nvPicPr>
          <p:cNvPr descr="image.png" id="175" name="Google Shape;175;p15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6305550" y="5638800"/>
            <a:ext cx="1524000" cy="381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76" name="Google Shape;176;p15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4362450" y="1028700"/>
            <a:ext cx="1143000" cy="2857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77" name="Google Shape;177;p15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8135625" y="763275"/>
            <a:ext cx="816598" cy="816598"/>
          </a:xfrm>
          <a:prstGeom prst="rect">
            <a:avLst/>
          </a:prstGeom>
          <a:noFill/>
          <a:ln>
            <a:noFill/>
          </a:ln>
        </p:spPr>
      </p:pic>
      <p:sp>
        <p:nvSpPr>
          <p:cNvPr id="178" name="Google Shape;178;p15"/>
          <p:cNvSpPr/>
          <p:nvPr/>
        </p:nvSpPr>
        <p:spPr>
          <a:xfrm>
            <a:off x="10153650" y="1533525"/>
            <a:ext cx="114300" cy="114300"/>
          </a:xfrm>
          <a:prstGeom prst="roundRect">
            <a:avLst>
              <a:gd fmla="val 50000" name="adj"/>
            </a:avLst>
          </a:prstGeom>
          <a:solidFill>
            <a:srgbClr val="FBCFE8"/>
          </a:solidFill>
          <a:ln cap="flat" cmpd="sng" w="19050">
            <a:solidFill>
              <a:srgbClr val="33415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15"/>
          <p:cNvSpPr/>
          <p:nvPr/>
        </p:nvSpPr>
        <p:spPr>
          <a:xfrm>
            <a:off x="10258425" y="1638300"/>
            <a:ext cx="114300" cy="114300"/>
          </a:xfrm>
          <a:prstGeom prst="roundRect">
            <a:avLst>
              <a:gd fmla="val 50000" name="adj"/>
            </a:avLst>
          </a:prstGeom>
          <a:solidFill>
            <a:srgbClr val="FBCFE8"/>
          </a:solidFill>
          <a:ln cap="flat" cmpd="sng" w="19050">
            <a:solidFill>
              <a:srgbClr val="33415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15"/>
          <p:cNvSpPr/>
          <p:nvPr/>
        </p:nvSpPr>
        <p:spPr>
          <a:xfrm>
            <a:off x="10153650" y="1743075"/>
            <a:ext cx="114300" cy="114300"/>
          </a:xfrm>
          <a:prstGeom prst="roundRect">
            <a:avLst>
              <a:gd fmla="val 50000" name="adj"/>
            </a:avLst>
          </a:prstGeom>
          <a:solidFill>
            <a:srgbClr val="FBCFE8"/>
          </a:solidFill>
          <a:ln cap="flat" cmpd="sng" w="19050">
            <a:solidFill>
              <a:srgbClr val="33415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15"/>
          <p:cNvSpPr/>
          <p:nvPr/>
        </p:nvSpPr>
        <p:spPr>
          <a:xfrm>
            <a:off x="10048875" y="1638300"/>
            <a:ext cx="114300" cy="114300"/>
          </a:xfrm>
          <a:prstGeom prst="roundRect">
            <a:avLst>
              <a:gd fmla="val 50000" name="adj"/>
            </a:avLst>
          </a:prstGeom>
          <a:solidFill>
            <a:srgbClr val="FBCFE8"/>
          </a:solidFill>
          <a:ln cap="flat" cmpd="sng" w="19050">
            <a:solidFill>
              <a:srgbClr val="33415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15"/>
          <p:cNvSpPr/>
          <p:nvPr/>
        </p:nvSpPr>
        <p:spPr>
          <a:xfrm>
            <a:off x="10077450" y="1562100"/>
            <a:ext cx="114300" cy="114300"/>
          </a:xfrm>
          <a:prstGeom prst="roundRect">
            <a:avLst>
              <a:gd fmla="val 50000" name="adj"/>
            </a:avLst>
          </a:prstGeom>
          <a:solidFill>
            <a:srgbClr val="FBCFE8"/>
          </a:solidFill>
          <a:ln cap="flat" cmpd="sng" w="19050">
            <a:solidFill>
              <a:srgbClr val="33415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15"/>
          <p:cNvSpPr/>
          <p:nvPr/>
        </p:nvSpPr>
        <p:spPr>
          <a:xfrm>
            <a:off x="10229850" y="1562100"/>
            <a:ext cx="114300" cy="114300"/>
          </a:xfrm>
          <a:prstGeom prst="roundRect">
            <a:avLst>
              <a:gd fmla="val 50000" name="adj"/>
            </a:avLst>
          </a:prstGeom>
          <a:solidFill>
            <a:srgbClr val="FBCFE8"/>
          </a:solidFill>
          <a:ln cap="flat" cmpd="sng" w="19050">
            <a:solidFill>
              <a:srgbClr val="33415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15"/>
          <p:cNvSpPr/>
          <p:nvPr/>
        </p:nvSpPr>
        <p:spPr>
          <a:xfrm>
            <a:off x="10229850" y="1714500"/>
            <a:ext cx="114300" cy="114300"/>
          </a:xfrm>
          <a:prstGeom prst="roundRect">
            <a:avLst>
              <a:gd fmla="val 50000" name="adj"/>
            </a:avLst>
          </a:prstGeom>
          <a:solidFill>
            <a:srgbClr val="FBCFE8"/>
          </a:solidFill>
          <a:ln cap="flat" cmpd="sng" w="19050">
            <a:solidFill>
              <a:srgbClr val="33415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15"/>
          <p:cNvSpPr/>
          <p:nvPr/>
        </p:nvSpPr>
        <p:spPr>
          <a:xfrm>
            <a:off x="10077450" y="1714500"/>
            <a:ext cx="114300" cy="114300"/>
          </a:xfrm>
          <a:prstGeom prst="roundRect">
            <a:avLst>
              <a:gd fmla="val 50000" name="adj"/>
            </a:avLst>
          </a:prstGeom>
          <a:solidFill>
            <a:srgbClr val="FBCFE8"/>
          </a:solidFill>
          <a:ln cap="flat" cmpd="sng" w="19050">
            <a:solidFill>
              <a:srgbClr val="33415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15"/>
          <p:cNvSpPr/>
          <p:nvPr/>
        </p:nvSpPr>
        <p:spPr>
          <a:xfrm>
            <a:off x="1352550" y="5572125"/>
            <a:ext cx="114300" cy="114300"/>
          </a:xfrm>
          <a:prstGeom prst="roundRect">
            <a:avLst>
              <a:gd fmla="val 50000" name="adj"/>
            </a:avLst>
          </a:prstGeom>
          <a:solidFill>
            <a:srgbClr val="FEF08A"/>
          </a:solidFill>
          <a:ln cap="flat" cmpd="sng" w="19050">
            <a:solidFill>
              <a:srgbClr val="33415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15"/>
          <p:cNvSpPr/>
          <p:nvPr/>
        </p:nvSpPr>
        <p:spPr>
          <a:xfrm>
            <a:off x="1457325" y="5676900"/>
            <a:ext cx="114300" cy="114300"/>
          </a:xfrm>
          <a:prstGeom prst="roundRect">
            <a:avLst>
              <a:gd fmla="val 50000" name="adj"/>
            </a:avLst>
          </a:prstGeom>
          <a:solidFill>
            <a:srgbClr val="FEF08A"/>
          </a:solidFill>
          <a:ln cap="flat" cmpd="sng" w="19050">
            <a:solidFill>
              <a:srgbClr val="33415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15"/>
          <p:cNvSpPr/>
          <p:nvPr/>
        </p:nvSpPr>
        <p:spPr>
          <a:xfrm>
            <a:off x="1352550" y="5781675"/>
            <a:ext cx="114300" cy="114300"/>
          </a:xfrm>
          <a:prstGeom prst="roundRect">
            <a:avLst>
              <a:gd fmla="val 50000" name="adj"/>
            </a:avLst>
          </a:prstGeom>
          <a:solidFill>
            <a:srgbClr val="FEF08A"/>
          </a:solidFill>
          <a:ln cap="flat" cmpd="sng" w="19050">
            <a:solidFill>
              <a:srgbClr val="33415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15"/>
          <p:cNvSpPr/>
          <p:nvPr/>
        </p:nvSpPr>
        <p:spPr>
          <a:xfrm>
            <a:off x="1247775" y="5676900"/>
            <a:ext cx="114300" cy="114300"/>
          </a:xfrm>
          <a:prstGeom prst="roundRect">
            <a:avLst>
              <a:gd fmla="val 50000" name="adj"/>
            </a:avLst>
          </a:prstGeom>
          <a:solidFill>
            <a:srgbClr val="FEF08A"/>
          </a:solidFill>
          <a:ln cap="flat" cmpd="sng" w="19050">
            <a:solidFill>
              <a:srgbClr val="33415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15"/>
          <p:cNvSpPr/>
          <p:nvPr/>
        </p:nvSpPr>
        <p:spPr>
          <a:xfrm>
            <a:off x="1276350" y="5600700"/>
            <a:ext cx="114300" cy="114300"/>
          </a:xfrm>
          <a:prstGeom prst="roundRect">
            <a:avLst>
              <a:gd fmla="val 50000" name="adj"/>
            </a:avLst>
          </a:prstGeom>
          <a:solidFill>
            <a:srgbClr val="FEF08A"/>
          </a:solidFill>
          <a:ln cap="flat" cmpd="sng" w="19050">
            <a:solidFill>
              <a:srgbClr val="33415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15"/>
          <p:cNvSpPr/>
          <p:nvPr/>
        </p:nvSpPr>
        <p:spPr>
          <a:xfrm>
            <a:off x="1428750" y="5600700"/>
            <a:ext cx="114300" cy="114300"/>
          </a:xfrm>
          <a:prstGeom prst="roundRect">
            <a:avLst>
              <a:gd fmla="val 50000" name="adj"/>
            </a:avLst>
          </a:prstGeom>
          <a:solidFill>
            <a:srgbClr val="FEF08A"/>
          </a:solidFill>
          <a:ln cap="flat" cmpd="sng" w="19050">
            <a:solidFill>
              <a:srgbClr val="33415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15"/>
          <p:cNvSpPr/>
          <p:nvPr/>
        </p:nvSpPr>
        <p:spPr>
          <a:xfrm>
            <a:off x="1428750" y="5753100"/>
            <a:ext cx="114300" cy="114300"/>
          </a:xfrm>
          <a:prstGeom prst="roundRect">
            <a:avLst>
              <a:gd fmla="val 50000" name="adj"/>
            </a:avLst>
          </a:prstGeom>
          <a:solidFill>
            <a:srgbClr val="FEF08A"/>
          </a:solidFill>
          <a:ln cap="flat" cmpd="sng" w="19050">
            <a:solidFill>
              <a:srgbClr val="33415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15"/>
          <p:cNvSpPr/>
          <p:nvPr/>
        </p:nvSpPr>
        <p:spPr>
          <a:xfrm>
            <a:off x="1276350" y="5753100"/>
            <a:ext cx="114300" cy="114300"/>
          </a:xfrm>
          <a:prstGeom prst="roundRect">
            <a:avLst>
              <a:gd fmla="val 50000" name="adj"/>
            </a:avLst>
          </a:prstGeom>
          <a:solidFill>
            <a:srgbClr val="FEF08A"/>
          </a:solidFill>
          <a:ln cap="flat" cmpd="sng" w="19050">
            <a:solidFill>
              <a:srgbClr val="33415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194" name="Google Shape;194;p15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8322276" y="949926"/>
            <a:ext cx="443296" cy="443296"/>
          </a:xfrm>
          <a:prstGeom prst="rect">
            <a:avLst/>
          </a:prstGeom>
          <a:noFill/>
          <a:ln>
            <a:noFill/>
          </a:ln>
        </p:spPr>
      </p:pic>
      <p:sp>
        <p:nvSpPr>
          <p:cNvPr id="195" name="Google Shape;195;p15"/>
          <p:cNvSpPr txBox="1"/>
          <p:nvPr/>
        </p:nvSpPr>
        <p:spPr>
          <a:xfrm>
            <a:off x="2044105" y="2598301"/>
            <a:ext cx="5566341" cy="15375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300" u="none" cap="none" strike="noStrike">
                <a:solidFill>
                  <a:srgbClr val="27272A"/>
                </a:solidFill>
                <a:latin typeface="Fredoka"/>
                <a:ea typeface="Fredoka"/>
                <a:cs typeface="Fredoka"/>
                <a:sym typeface="Fredoka"/>
              </a:rPr>
              <a:t>Playful Green &amp; Pink Editorial Creative Presentation</a:t>
            </a:r>
            <a:endParaRPr/>
          </a:p>
        </p:txBody>
      </p:sp>
      <p:sp>
        <p:nvSpPr>
          <p:cNvPr id="196" name="Google Shape;196;p15"/>
          <p:cNvSpPr/>
          <p:nvPr/>
        </p:nvSpPr>
        <p:spPr>
          <a:xfrm>
            <a:off x="8310605" y="4020222"/>
            <a:ext cx="776754" cy="290699"/>
          </a:xfrm>
          <a:prstGeom prst="rect">
            <a:avLst/>
          </a:prstGeom>
          <a:solidFill>
            <a:srgbClr val="FEF08A"/>
          </a:solidFill>
          <a:ln cap="flat" cmpd="sng" w="9525">
            <a:solidFill>
              <a:srgbClr val="27272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15"/>
          <p:cNvSpPr txBox="1"/>
          <p:nvPr/>
        </p:nvSpPr>
        <p:spPr>
          <a:xfrm>
            <a:off x="7636251" y="4354719"/>
            <a:ext cx="2711134" cy="3692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25" u="none" cap="none" strike="noStrike">
                <a:solidFill>
                  <a:srgbClr val="BE185D"/>
                </a:solidFill>
                <a:latin typeface="Fredoka SemiBold"/>
                <a:ea typeface="Fredoka SemiBold"/>
                <a:cs typeface="Fredoka SemiBold"/>
                <a:sym typeface="Fredoka SemiBold"/>
              </a:rPr>
              <a:t>PRESENTATION NOTEBOOK</a:t>
            </a:r>
            <a:endParaRPr/>
          </a:p>
        </p:txBody>
      </p:sp>
      <p:sp>
        <p:nvSpPr>
          <p:cNvPr id="198" name="Google Shape;198;p15"/>
          <p:cNvSpPr txBox="1"/>
          <p:nvPr/>
        </p:nvSpPr>
        <p:spPr>
          <a:xfrm>
            <a:off x="7597714" y="4611267"/>
            <a:ext cx="2731732" cy="6637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475569"/>
                </a:solidFill>
                <a:latin typeface="Caveat SemiBold"/>
                <a:ea typeface="Caveat SemiBold"/>
                <a:cs typeface="Caveat SemiBold"/>
                <a:sym typeface="Caveat SemiBold"/>
              </a:rPr>
              <a:t>"Let's create something beautiful and colorful today!"</a:t>
            </a:r>
            <a:endParaRPr/>
          </a:p>
        </p:txBody>
      </p:sp>
      <p:pic>
        <p:nvPicPr>
          <p:cNvPr descr="image.png" id="199" name="Google Shape;199;p15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2035129" y="2143043"/>
            <a:ext cx="1900007" cy="309263"/>
          </a:xfrm>
          <a:prstGeom prst="rect">
            <a:avLst/>
          </a:prstGeom>
          <a:noFill/>
          <a:ln>
            <a:noFill/>
          </a:ln>
        </p:spPr>
      </p:pic>
      <p:sp>
        <p:nvSpPr>
          <p:cNvPr id="200" name="Google Shape;200;p15"/>
          <p:cNvSpPr txBox="1"/>
          <p:nvPr/>
        </p:nvSpPr>
        <p:spPr>
          <a:xfrm>
            <a:off x="2265626" y="4379615"/>
            <a:ext cx="4946378" cy="29579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DB2777"/>
                </a:solidFill>
                <a:latin typeface="Quicksand"/>
                <a:ea typeface="Quicksand"/>
                <a:cs typeface="Quicksand"/>
                <a:sym typeface="Quicksand"/>
              </a:rPr>
              <a:t>★ Brainstorming Session / Idea Deck</a:t>
            </a:r>
            <a:endParaRPr/>
          </a:p>
        </p:txBody>
      </p:sp>
      <p:sp>
        <p:nvSpPr>
          <p:cNvPr id="201" name="Google Shape;201;p15"/>
          <p:cNvSpPr/>
          <p:nvPr/>
        </p:nvSpPr>
        <p:spPr>
          <a:xfrm>
            <a:off x="10144125" y="1628775"/>
            <a:ext cx="133350" cy="133350"/>
          </a:xfrm>
          <a:prstGeom prst="roundRect">
            <a:avLst>
              <a:gd fmla="val 50000" name="adj"/>
            </a:avLst>
          </a:prstGeom>
          <a:solidFill>
            <a:srgbClr val="F59E0B"/>
          </a:solidFill>
          <a:ln cap="flat" cmpd="sng" w="19050">
            <a:solidFill>
              <a:srgbClr val="33415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15"/>
          <p:cNvSpPr/>
          <p:nvPr/>
        </p:nvSpPr>
        <p:spPr>
          <a:xfrm>
            <a:off x="1343025" y="5667375"/>
            <a:ext cx="133350" cy="133350"/>
          </a:xfrm>
          <a:prstGeom prst="roundRect">
            <a:avLst>
              <a:gd fmla="val 50000" name="adj"/>
            </a:avLst>
          </a:prstGeom>
          <a:solidFill>
            <a:srgbClr val="F59E0B"/>
          </a:solidFill>
          <a:ln cap="flat" cmpd="sng" w="19050">
            <a:solidFill>
              <a:srgbClr val="33415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15"/>
          <p:cNvSpPr/>
          <p:nvPr/>
        </p:nvSpPr>
        <p:spPr>
          <a:xfrm>
            <a:off x="9906545" y="5054845"/>
            <a:ext cx="1084759" cy="482108"/>
          </a:xfrm>
          <a:prstGeom prst="rect">
            <a:avLst/>
          </a:prstGeom>
          <a:solidFill>
            <a:srgbClr val="FECDD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208" name="Google Shape;208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209" name="Google Shape;209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886200" y="76200"/>
            <a:ext cx="666750" cy="8572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210" name="Google Shape;210;p1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837276" y="5248152"/>
            <a:ext cx="1257776" cy="94433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211" name="Google Shape;211;p16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2999837" y="5117032"/>
            <a:ext cx="282473" cy="26142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212" name="Google Shape;212;p16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3089407" y="894974"/>
            <a:ext cx="6013184" cy="434415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213" name="Google Shape;213;p16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3316062" y="5399876"/>
            <a:ext cx="5559875" cy="53499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214" name="Google Shape;214;p16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3607274" y="4221753"/>
            <a:ext cx="4903896" cy="499506"/>
          </a:xfrm>
          <a:prstGeom prst="rect">
            <a:avLst/>
          </a:prstGeom>
          <a:noFill/>
          <a:ln>
            <a:noFill/>
          </a:ln>
        </p:spPr>
      </p:pic>
      <p:sp>
        <p:nvSpPr>
          <p:cNvPr id="215" name="Google Shape;215;p16"/>
          <p:cNvSpPr txBox="1"/>
          <p:nvPr/>
        </p:nvSpPr>
        <p:spPr>
          <a:xfrm>
            <a:off x="3552825" y="79658"/>
            <a:ext cx="5324475" cy="1809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25" u="none" cap="none" strike="noStrike">
                <a:solidFill>
                  <a:srgbClr val="F8FAFC"/>
                </a:solidFill>
                <a:latin typeface="Quicksand"/>
                <a:ea typeface="Quicksand"/>
                <a:cs typeface="Quicksand"/>
                <a:sym typeface="Quicksand"/>
              </a:rPr>
              <a:t>100% Editable Template Series</a:t>
            </a:r>
            <a:r>
              <a:rPr b="0" i="0" lang="en-US" sz="1125" u="none" cap="none" strike="noStrike">
                <a:solidFill>
                  <a:srgbClr val="F8FAFC"/>
                </a:solidFill>
                <a:latin typeface="Quicksand SemiBold"/>
                <a:ea typeface="Quicksand SemiBold"/>
                <a:cs typeface="Quicksand SemiBold"/>
                <a:sym typeface="Quicksand SemiBold"/>
              </a:rPr>
              <a:t> • Click directly on any text or title to customize!</a:t>
            </a:r>
            <a:endParaRPr/>
          </a:p>
        </p:txBody>
      </p:sp>
      <p:sp>
        <p:nvSpPr>
          <p:cNvPr id="216" name="Google Shape;216;p16"/>
          <p:cNvSpPr/>
          <p:nvPr/>
        </p:nvSpPr>
        <p:spPr>
          <a:xfrm>
            <a:off x="1600200" y="76200"/>
            <a:ext cx="19050" cy="6705600"/>
          </a:xfrm>
          <a:prstGeom prst="rect">
            <a:avLst/>
          </a:prstGeom>
          <a:solidFill>
            <a:srgbClr val="D9770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p16"/>
          <p:cNvSpPr/>
          <p:nvPr/>
        </p:nvSpPr>
        <p:spPr>
          <a:xfrm>
            <a:off x="1548586" y="6133209"/>
            <a:ext cx="282473" cy="261421"/>
          </a:xfrm>
          <a:prstGeom prst="roundRect">
            <a:avLst>
              <a:gd fmla="val 14574" name="adj"/>
            </a:avLst>
          </a:prstGeom>
          <a:solidFill>
            <a:srgbClr val="F472B6"/>
          </a:solidFill>
          <a:ln cap="flat" cmpd="sng" w="19050">
            <a:solidFill>
              <a:srgbClr val="44403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16"/>
          <p:cNvSpPr/>
          <p:nvPr/>
        </p:nvSpPr>
        <p:spPr>
          <a:xfrm>
            <a:off x="1743647" y="6067649"/>
            <a:ext cx="181042" cy="190398"/>
          </a:xfrm>
          <a:prstGeom prst="rect">
            <a:avLst/>
          </a:prstGeom>
          <a:solidFill>
            <a:srgbClr val="E2E8F0"/>
          </a:solidFill>
          <a:ln cap="flat" cmpd="sng" w="19050">
            <a:solidFill>
              <a:srgbClr val="44403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219" name="Google Shape;219;p16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10584777" y="1193126"/>
            <a:ext cx="242645" cy="24264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220" name="Google Shape;220;p16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8744995" y="848361"/>
            <a:ext cx="1815306" cy="1905952"/>
          </a:xfrm>
          <a:prstGeom prst="rect">
            <a:avLst/>
          </a:prstGeom>
          <a:noFill/>
          <a:ln>
            <a:noFill/>
          </a:ln>
        </p:spPr>
      </p:pic>
      <p:sp>
        <p:nvSpPr>
          <p:cNvPr id="221" name="Google Shape;221;p16"/>
          <p:cNvSpPr txBox="1"/>
          <p:nvPr/>
        </p:nvSpPr>
        <p:spPr>
          <a:xfrm>
            <a:off x="4048125" y="609600"/>
            <a:ext cx="342900" cy="152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75" u="none" cap="none" strike="noStrike">
                <a:solidFill>
                  <a:srgbClr val="FFFFFF"/>
                </a:solidFill>
                <a:latin typeface="Fredoka"/>
                <a:ea typeface="Fredoka"/>
                <a:cs typeface="Fredoka"/>
                <a:sym typeface="Fredoka"/>
              </a:rPr>
              <a:t>TAB A</a:t>
            </a:r>
            <a:endParaRPr/>
          </a:p>
        </p:txBody>
      </p:sp>
      <p:sp>
        <p:nvSpPr>
          <p:cNvPr id="222" name="Google Shape;222;p16"/>
          <p:cNvSpPr/>
          <p:nvPr/>
        </p:nvSpPr>
        <p:spPr>
          <a:xfrm>
            <a:off x="1875519" y="5302768"/>
            <a:ext cx="1181290" cy="83510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Google Shape;223;p16"/>
          <p:cNvSpPr/>
          <p:nvPr/>
        </p:nvSpPr>
        <p:spPr>
          <a:xfrm>
            <a:off x="3183202" y="5156044"/>
            <a:ext cx="71791" cy="74130"/>
          </a:xfrm>
          <a:prstGeom prst="roundRect">
            <a:avLst>
              <a:gd fmla="val 50000" name="adj"/>
            </a:avLst>
          </a:prstGeom>
          <a:solidFill>
            <a:srgbClr val="44403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16"/>
          <p:cNvSpPr txBox="1"/>
          <p:nvPr/>
        </p:nvSpPr>
        <p:spPr>
          <a:xfrm>
            <a:off x="3686563" y="1412840"/>
            <a:ext cx="4898162" cy="28050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B45309"/>
                </a:solidFill>
                <a:latin typeface="Quicksand SemiBold"/>
                <a:ea typeface="Quicksand SemiBold"/>
                <a:cs typeface="Quicksand SemiBold"/>
                <a:sym typeface="Quicksand SemiBold"/>
              </a:rPr>
              <a:t>COZY DESK SERIES</a:t>
            </a:r>
            <a:r>
              <a:rPr b="0" i="0" lang="en-US" sz="1200" u="none" cap="none" strike="noStrike">
                <a:solidFill>
                  <a:srgbClr val="334155"/>
                </a:solidFill>
                <a:latin typeface="Quicksand"/>
                <a:ea typeface="Quicksand"/>
                <a:cs typeface="Quicksand"/>
                <a:sym typeface="Quicksand"/>
              </a:rPr>
              <a:t> </a:t>
            </a:r>
            <a:r>
              <a:rPr b="0" i="0" lang="en-US" sz="1200" u="none" cap="none" strike="noStrike">
                <a:solidFill>
                  <a:srgbClr val="A1A1AA"/>
                </a:solidFill>
                <a:latin typeface="Quicksand"/>
                <a:ea typeface="Quicksand"/>
                <a:cs typeface="Quicksand"/>
                <a:sym typeface="Quicksand"/>
              </a:rPr>
              <a:t>MEMO NO. 12</a:t>
            </a:r>
            <a:endParaRPr/>
          </a:p>
        </p:txBody>
      </p:sp>
      <p:sp>
        <p:nvSpPr>
          <p:cNvPr id="225" name="Google Shape;225;p16"/>
          <p:cNvSpPr txBox="1"/>
          <p:nvPr/>
        </p:nvSpPr>
        <p:spPr>
          <a:xfrm>
            <a:off x="3727735" y="5530830"/>
            <a:ext cx="4736528" cy="27308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Quicksand"/>
                <a:ea typeface="Quicksand"/>
                <a:cs typeface="Quicksand"/>
                <a:sym typeface="Quicksand"/>
              </a:rPr>
              <a:t>STUDENT PRESENTATION OVERVIEW • HIGH whitespace BALANCE</a:t>
            </a:r>
            <a:endParaRPr/>
          </a:p>
        </p:txBody>
      </p:sp>
      <p:sp>
        <p:nvSpPr>
          <p:cNvPr id="226" name="Google Shape;226;p16"/>
          <p:cNvSpPr txBox="1"/>
          <p:nvPr/>
        </p:nvSpPr>
        <p:spPr>
          <a:xfrm>
            <a:off x="3647791" y="2169818"/>
            <a:ext cx="5162966" cy="100415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000" u="none" cap="none" strike="noStrike">
                <a:solidFill>
                  <a:srgbClr val="44403C"/>
                </a:solidFill>
                <a:latin typeface="Fredoka"/>
                <a:ea typeface="Fredoka"/>
                <a:cs typeface="Fredoka"/>
                <a:sym typeface="Fredoka"/>
              </a:rPr>
              <a:t>Beige Desk &amp; Retro Cozy Stationery Layout</a:t>
            </a:r>
            <a:endParaRPr/>
          </a:p>
        </p:txBody>
      </p:sp>
      <p:sp>
        <p:nvSpPr>
          <p:cNvPr id="227" name="Google Shape;227;p16"/>
          <p:cNvSpPr txBox="1"/>
          <p:nvPr/>
        </p:nvSpPr>
        <p:spPr>
          <a:xfrm>
            <a:off x="3637319" y="3217209"/>
            <a:ext cx="4900156" cy="356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50" u="none" cap="none" strike="noStrike">
                <a:solidFill>
                  <a:srgbClr val="854D0E"/>
                </a:solidFill>
                <a:latin typeface="Caveat SemiBold"/>
                <a:ea typeface="Caveat SemiBold"/>
                <a:cs typeface="Caveat SemiBold"/>
                <a:sym typeface="Caveat SemiBold"/>
              </a:rPr>
              <a:t>★ Muted warm browns, khakis, and custom notebook designs for tidy study notes.</a:t>
            </a:r>
            <a:endParaRPr/>
          </a:p>
        </p:txBody>
      </p:sp>
      <p:sp>
        <p:nvSpPr>
          <p:cNvPr id="228" name="Google Shape;228;p16"/>
          <p:cNvSpPr txBox="1"/>
          <p:nvPr/>
        </p:nvSpPr>
        <p:spPr>
          <a:xfrm>
            <a:off x="7169151" y="4505438"/>
            <a:ext cx="1337032" cy="18725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75" u="none" cap="none" strike="noStrike">
                <a:solidFill>
                  <a:srgbClr val="57534E"/>
                </a:solidFill>
                <a:latin typeface="Quicksand SemiBold"/>
                <a:ea typeface="Quicksand SemiBold"/>
                <a:cs typeface="Quicksand SemiBold"/>
                <a:sym typeface="Quicksand SemiBold"/>
              </a:rPr>
              <a:t>Autumn Course / 2026</a:t>
            </a:r>
            <a:endParaRPr/>
          </a:p>
        </p:txBody>
      </p:sp>
      <p:pic>
        <p:nvPicPr>
          <p:cNvPr descr="image.png" id="229" name="Google Shape;229;p16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3607274" y="4383622"/>
            <a:ext cx="710093" cy="22792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230" name="Google Shape;230;p16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4349970" y="4403070"/>
            <a:ext cx="662485" cy="2266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235" name="Google Shape;235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236" name="Google Shape;236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378204" y="5584156"/>
            <a:ext cx="2587365" cy="41646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237" name="Google Shape;237;p1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349331" y="5532857"/>
            <a:ext cx="2465388" cy="51906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238" name="Google Shape;238;p1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622006" y="1865560"/>
            <a:ext cx="2947987" cy="3143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239" name="Google Shape;239;p17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2381250" y="1398835"/>
            <a:ext cx="7429500" cy="3822055"/>
          </a:xfrm>
          <a:prstGeom prst="rect">
            <a:avLst/>
          </a:prstGeom>
          <a:noFill/>
          <a:ln>
            <a:noFill/>
          </a:ln>
        </p:spPr>
      </p:pic>
      <p:sp>
        <p:nvSpPr>
          <p:cNvPr id="240" name="Google Shape;240;p17"/>
          <p:cNvSpPr txBox="1"/>
          <p:nvPr/>
        </p:nvSpPr>
        <p:spPr>
          <a:xfrm>
            <a:off x="3552825" y="78683"/>
            <a:ext cx="5324475" cy="1809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25" u="none" cap="none" strike="noStrike">
                <a:solidFill>
                  <a:srgbClr val="F8FAFC"/>
                </a:solidFill>
                <a:latin typeface="Quicksand"/>
                <a:ea typeface="Quicksand"/>
                <a:cs typeface="Quicksand"/>
                <a:sym typeface="Quicksand"/>
              </a:rPr>
              <a:t>100% Editable Template Series</a:t>
            </a:r>
            <a:r>
              <a:rPr b="0" i="0" lang="en-US" sz="1125" u="none" cap="none" strike="noStrike">
                <a:solidFill>
                  <a:srgbClr val="F8FAFC"/>
                </a:solidFill>
                <a:latin typeface="Quicksand SemiBold"/>
                <a:ea typeface="Quicksand SemiBold"/>
                <a:cs typeface="Quicksand SemiBold"/>
                <a:sym typeface="Quicksand SemiBold"/>
              </a:rPr>
              <a:t> • Click directly on any text or title to customize!</a:t>
            </a:r>
            <a:endParaRPr/>
          </a:p>
        </p:txBody>
      </p:sp>
      <p:pic>
        <p:nvPicPr>
          <p:cNvPr descr="image.png" id="241" name="Google Shape;241;p17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3090597" y="1122868"/>
            <a:ext cx="410104" cy="383163"/>
          </a:xfrm>
          <a:prstGeom prst="rect">
            <a:avLst/>
          </a:prstGeom>
          <a:noFill/>
          <a:ln>
            <a:noFill/>
          </a:ln>
        </p:spPr>
      </p:pic>
      <p:sp>
        <p:nvSpPr>
          <p:cNvPr id="242" name="Google Shape;242;p17"/>
          <p:cNvSpPr txBox="1"/>
          <p:nvPr/>
        </p:nvSpPr>
        <p:spPr>
          <a:xfrm>
            <a:off x="647700" y="647700"/>
            <a:ext cx="2286000" cy="2190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0F172A"/>
                </a:solidFill>
                <a:latin typeface="Quicksand SemiBold"/>
                <a:ea typeface="Quicksand SemiBold"/>
                <a:cs typeface="Quicksand SemiBold"/>
                <a:sym typeface="Quicksand SemiBold"/>
              </a:rPr>
              <a:t>EDITORIAL DESIGN LAB</a:t>
            </a:r>
            <a:endParaRPr/>
          </a:p>
        </p:txBody>
      </p:sp>
      <p:sp>
        <p:nvSpPr>
          <p:cNvPr id="243" name="Google Shape;243;p17"/>
          <p:cNvSpPr txBox="1"/>
          <p:nvPr/>
        </p:nvSpPr>
        <p:spPr>
          <a:xfrm>
            <a:off x="10439400" y="671512"/>
            <a:ext cx="1104900" cy="1714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75" u="none" cap="none" strike="noStrike">
                <a:solidFill>
                  <a:srgbClr val="0F172A"/>
                </a:solidFill>
                <a:latin typeface="Quicksand"/>
                <a:ea typeface="Quicksand"/>
                <a:cs typeface="Quicksand"/>
                <a:sym typeface="Quicksand"/>
              </a:rPr>
              <a:t>TOKYO / LONDON</a:t>
            </a:r>
            <a:endParaRPr/>
          </a:p>
        </p:txBody>
      </p:sp>
      <p:sp>
        <p:nvSpPr>
          <p:cNvPr id="244" name="Google Shape;244;p17"/>
          <p:cNvSpPr/>
          <p:nvPr/>
        </p:nvSpPr>
        <p:spPr>
          <a:xfrm>
            <a:off x="10439400" y="823912"/>
            <a:ext cx="1104900" cy="1905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245" name="Google Shape;245;p17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647700" y="647700"/>
            <a:ext cx="685800" cy="219075"/>
          </a:xfrm>
          <a:prstGeom prst="rect">
            <a:avLst/>
          </a:prstGeom>
          <a:noFill/>
          <a:ln>
            <a:noFill/>
          </a:ln>
        </p:spPr>
      </p:pic>
      <p:sp>
        <p:nvSpPr>
          <p:cNvPr id="246" name="Google Shape;246;p17"/>
          <p:cNvSpPr txBox="1"/>
          <p:nvPr/>
        </p:nvSpPr>
        <p:spPr>
          <a:xfrm>
            <a:off x="2685573" y="2370385"/>
            <a:ext cx="6820852" cy="151134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498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450" u="none" cap="none" strike="noStrike">
                <a:solidFill>
                  <a:srgbClr val="0F172A"/>
                </a:solidFill>
                <a:latin typeface="Fredoka"/>
                <a:ea typeface="Fredoka"/>
                <a:cs typeface="Fredoka"/>
                <a:sym typeface="Fredoka"/>
              </a:rPr>
              <a:t>LAVENDER AESTHETIC EDITORIAL &amp; CLEAN PORTFOLIO COVER</a:t>
            </a:r>
            <a:endParaRPr/>
          </a:p>
        </p:txBody>
      </p:sp>
      <p:sp>
        <p:nvSpPr>
          <p:cNvPr id="247" name="Google Shape;247;p17"/>
          <p:cNvSpPr/>
          <p:nvPr/>
        </p:nvSpPr>
        <p:spPr>
          <a:xfrm>
            <a:off x="5715000" y="4072235"/>
            <a:ext cx="762000" cy="3810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p17"/>
          <p:cNvSpPr txBox="1"/>
          <p:nvPr/>
        </p:nvSpPr>
        <p:spPr>
          <a:xfrm>
            <a:off x="3238500" y="4300835"/>
            <a:ext cx="5715000" cy="4533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75" u="none" cap="none" strike="noStrike">
                <a:solidFill>
                  <a:srgbClr val="4B5563"/>
                </a:solidFill>
                <a:latin typeface="Quicksand SemiBold"/>
                <a:ea typeface="Quicksand SemiBold"/>
                <a:cs typeface="Quicksand SemiBold"/>
                <a:sym typeface="Quicksand SemiBold"/>
              </a:rPr>
              <a:t>A design-oriented layout inspired by modern school journals. Fully customizable text blocks, minimalist decorations, and cozy visual weight.</a:t>
            </a:r>
            <a:endParaRPr/>
          </a:p>
        </p:txBody>
      </p:sp>
      <p:pic>
        <p:nvPicPr>
          <p:cNvPr descr="image.png" id="249" name="Google Shape;249;p17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2637501" y="5746695"/>
            <a:ext cx="107086" cy="135158"/>
          </a:xfrm>
          <a:prstGeom prst="rect">
            <a:avLst/>
          </a:prstGeom>
          <a:noFill/>
          <a:ln>
            <a:noFill/>
          </a:ln>
        </p:spPr>
      </p:pic>
      <p:sp>
        <p:nvSpPr>
          <p:cNvPr id="250" name="Google Shape;250;p17"/>
          <p:cNvSpPr/>
          <p:nvPr/>
        </p:nvSpPr>
        <p:spPr>
          <a:xfrm>
            <a:off x="1219200" y="-304800"/>
            <a:ext cx="1143000" cy="1143000"/>
          </a:xfrm>
          <a:prstGeom prst="roundRect">
            <a:avLst>
              <a:gd fmla="val 50000" name="adj"/>
            </a:avLst>
          </a:prstGeom>
          <a:solidFill>
            <a:srgbClr val="FBCFE8"/>
          </a:solidFill>
          <a:ln cap="flat" cmpd="sng" w="28575">
            <a:solidFill>
              <a:srgbClr val="0F172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17"/>
          <p:cNvSpPr/>
          <p:nvPr/>
        </p:nvSpPr>
        <p:spPr>
          <a:xfrm>
            <a:off x="9448800" y="5734050"/>
            <a:ext cx="1333500" cy="1333500"/>
          </a:xfrm>
          <a:prstGeom prst="roundRect">
            <a:avLst>
              <a:gd fmla="val 50000" name="adj"/>
            </a:avLst>
          </a:prstGeom>
          <a:solidFill>
            <a:srgbClr val="E9D5FF"/>
          </a:solidFill>
          <a:ln cap="flat" cmpd="sng" w="28575">
            <a:solidFill>
              <a:srgbClr val="0F172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p17"/>
          <p:cNvSpPr/>
          <p:nvPr/>
        </p:nvSpPr>
        <p:spPr>
          <a:xfrm>
            <a:off x="361950" y="361950"/>
            <a:ext cx="11468100" cy="6134100"/>
          </a:xfrm>
          <a:prstGeom prst="roundRect">
            <a:avLst>
              <a:gd fmla="val 1242" name="adj"/>
            </a:avLst>
          </a:prstGeom>
          <a:noFill/>
          <a:ln cap="flat" cmpd="sng" w="19050">
            <a:solidFill>
              <a:srgbClr val="0F172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