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 autoCompressPictures="0">
  <p:sldMasterIdLst>
    <p:sldMasterId id="2147483648" r:id="rId1"/>
  </p:sldMasterIdLst>
  <p:notesMasterIdLst>
    <p:notesMasterId r:id="rId3"/>
  </p:notesMasterIdLst>
  <p:sldIdLst>
    <p:sldId id="320" r:id="rId2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Erica Waite" initials="EW" lastIdx="2" clrIdx="0">
    <p:extLst>
      <p:ext uri="{19B8F6BF-5375-455C-9EA6-DF929625EA0E}">
        <p15:presenceInfo xmlns:p15="http://schemas.microsoft.com/office/powerpoint/2012/main" userId="c568693182780e75" providerId="Windows Liv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E7F2"/>
    <a:srgbClr val="C4D2E7"/>
    <a:srgbClr val="F0A622"/>
    <a:srgbClr val="00BD32"/>
    <a:srgbClr val="5B7191"/>
    <a:srgbClr val="EAEEF3"/>
    <a:srgbClr val="CE1D02"/>
    <a:srgbClr val="E3EAF6"/>
    <a:srgbClr val="CDD5DD"/>
    <a:srgbClr val="74859B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6902" autoAdjust="0"/>
    <p:restoredTop sz="86447"/>
  </p:normalViewPr>
  <p:slideViewPr>
    <p:cSldViewPr snapToGrid="0" snapToObjects="1">
      <p:cViewPr varScale="1">
        <p:scale>
          <a:sx n="78" d="100"/>
          <a:sy n="78" d="100"/>
        </p:scale>
        <p:origin x="82" y="446"/>
      </p:cViewPr>
      <p:guideLst/>
    </p:cSldViewPr>
  </p:slideViewPr>
  <p:outlineViewPr>
    <p:cViewPr>
      <p:scale>
        <a:sx n="33" d="100"/>
        <a:sy n="33" d="100"/>
      </p:scale>
      <p:origin x="0" y="0"/>
    </p:cViewPr>
    <p:sldLst>
      <p:sld r:id="rId1" collapse="1"/>
    </p:sldLst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notesMaster" Target="notesMasters/notesMaster1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commentAuthors" Target="commentAuthors.xml"/></Relationships>
</file>

<file path=ppt/_rels/viewProps.xml.rels><?xml version="1.0" encoding="UTF-8" standalone="yes"?>
<Relationships xmlns="http://schemas.openxmlformats.org/package/2006/relationships"><Relationship Id="rId1" Type="http://schemas.openxmlformats.org/officeDocument/2006/relationships/slide" Target="slides/slid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B6AFEDE-F1BF-6A4A-80D9-CCB6DC4EFE3D}" type="datetimeFigureOut">
              <a:rPr lang="en-US" smtClean="0"/>
              <a:t>1/17/2026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0711C10-233D-DA48-A5CB-9365BBABB6B4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3307683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0711C10-233D-DA48-A5CB-9365BBABB6B4}" type="slidenum">
              <a:rPr lang="en-US" smtClean="0"/>
              <a:t>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1866681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81E756-E947-FD4A-8A23-D2C983A1A8BD}" type="datetimeFigureOut">
              <a:rPr lang="en-US" smtClean="0"/>
              <a:t>1/17/2026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30669D-EC37-AA42-8CD3-B0788BD38FC6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0734584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81E756-E947-FD4A-8A23-D2C983A1A8BD}" type="datetimeFigureOut">
              <a:rPr lang="en-US" smtClean="0"/>
              <a:t>1/17/2026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30669D-EC37-AA42-8CD3-B0788BD38FC6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7941504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81E756-E947-FD4A-8A23-D2C983A1A8BD}" type="datetimeFigureOut">
              <a:rPr lang="en-US" smtClean="0"/>
              <a:t>1/17/2026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30669D-EC37-AA42-8CD3-B0788BD38FC6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7977323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81E756-E947-FD4A-8A23-D2C983A1A8BD}" type="datetimeFigureOut">
              <a:rPr lang="en-US" smtClean="0"/>
              <a:t>1/17/2026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30669D-EC37-AA42-8CD3-B0788BD38FC6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1537017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81E756-E947-FD4A-8A23-D2C983A1A8BD}" type="datetimeFigureOut">
              <a:rPr lang="en-US" smtClean="0"/>
              <a:t>1/17/2026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30669D-EC37-AA42-8CD3-B0788BD38FC6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4170933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81E756-E947-FD4A-8A23-D2C983A1A8BD}" type="datetimeFigureOut">
              <a:rPr lang="en-US" smtClean="0"/>
              <a:t>1/17/2026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30669D-EC37-AA42-8CD3-B0788BD38FC6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4590130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81E756-E947-FD4A-8A23-D2C983A1A8BD}" type="datetimeFigureOut">
              <a:rPr lang="en-US" smtClean="0"/>
              <a:t>1/17/2026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30669D-EC37-AA42-8CD3-B0788BD38FC6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1307634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81E756-E947-FD4A-8A23-D2C983A1A8BD}" type="datetimeFigureOut">
              <a:rPr lang="en-US" smtClean="0"/>
              <a:t>1/17/2026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30669D-EC37-AA42-8CD3-B0788BD38FC6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597214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81E756-E947-FD4A-8A23-D2C983A1A8BD}" type="datetimeFigureOut">
              <a:rPr lang="en-US" smtClean="0"/>
              <a:t>1/17/2026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30669D-EC37-AA42-8CD3-B0788BD38FC6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9380848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81E756-E947-FD4A-8A23-D2C983A1A8BD}" type="datetimeFigureOut">
              <a:rPr lang="en-US" smtClean="0"/>
              <a:t>1/17/2026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30669D-EC37-AA42-8CD3-B0788BD38FC6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783989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81E756-E947-FD4A-8A23-D2C983A1A8BD}" type="datetimeFigureOut">
              <a:rPr lang="en-US" smtClean="0"/>
              <a:t>1/17/2026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30669D-EC37-AA42-8CD3-B0788BD38FC6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5673885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bg1">
                <a:lumMod val="95000"/>
                <a:alpha val="40000"/>
              </a:schemeClr>
            </a:gs>
            <a:gs pos="100000">
              <a:schemeClr val="bg1">
                <a:lumMod val="75000"/>
              </a:schemeClr>
            </a:gs>
          </a:gsLst>
          <a:lin ang="135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381E756-E947-FD4A-8A23-D2C983A1A8BD}" type="datetimeFigureOut">
              <a:rPr lang="en-US" smtClean="0"/>
              <a:t>1/17/2026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330669D-EC37-AA42-8CD3-B0788BD38FC6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296083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pattFill prst="pct20">
          <a:fgClr>
            <a:srgbClr val="C4D2E7"/>
          </a:fgClr>
          <a:bgClr>
            <a:schemeClr val="accent3">
              <a:lumMod val="20000"/>
              <a:lumOff val="80000"/>
            </a:schemeClr>
          </a:bgClr>
        </a:patt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Table 2">
            <a:extLst>
              <a:ext uri="{FF2B5EF4-FFF2-40B4-BE49-F238E27FC236}">
                <a16:creationId xmlns:a16="http://schemas.microsoft.com/office/drawing/2014/main" id="{37355569-728A-7144-B0C9-4D9511C7D2C3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046878241"/>
              </p:ext>
            </p:extLst>
          </p:nvPr>
        </p:nvGraphicFramePr>
        <p:xfrm>
          <a:off x="327121" y="796413"/>
          <a:ext cx="11606760" cy="5818851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88956">
                  <a:extLst>
                    <a:ext uri="{9D8B030D-6E8A-4147-A177-3AD203B41FA5}">
                      <a16:colId xmlns:a16="http://schemas.microsoft.com/office/drawing/2014/main" val="1672129667"/>
                    </a:ext>
                  </a:extLst>
                </a:gridCol>
                <a:gridCol w="2565059">
                  <a:extLst>
                    <a:ext uri="{9D8B030D-6E8A-4147-A177-3AD203B41FA5}">
                      <a16:colId xmlns:a16="http://schemas.microsoft.com/office/drawing/2014/main" val="602210714"/>
                    </a:ext>
                  </a:extLst>
                </a:gridCol>
                <a:gridCol w="275895">
                  <a:extLst>
                    <a:ext uri="{9D8B030D-6E8A-4147-A177-3AD203B41FA5}">
                      <a16:colId xmlns:a16="http://schemas.microsoft.com/office/drawing/2014/main" val="745651107"/>
                    </a:ext>
                  </a:extLst>
                </a:gridCol>
                <a:gridCol w="275895">
                  <a:extLst>
                    <a:ext uri="{9D8B030D-6E8A-4147-A177-3AD203B41FA5}">
                      <a16:colId xmlns:a16="http://schemas.microsoft.com/office/drawing/2014/main" val="3839570682"/>
                    </a:ext>
                  </a:extLst>
                </a:gridCol>
                <a:gridCol w="275895">
                  <a:extLst>
                    <a:ext uri="{9D8B030D-6E8A-4147-A177-3AD203B41FA5}">
                      <a16:colId xmlns:a16="http://schemas.microsoft.com/office/drawing/2014/main" val="3893106002"/>
                    </a:ext>
                  </a:extLst>
                </a:gridCol>
                <a:gridCol w="275895">
                  <a:extLst>
                    <a:ext uri="{9D8B030D-6E8A-4147-A177-3AD203B41FA5}">
                      <a16:colId xmlns:a16="http://schemas.microsoft.com/office/drawing/2014/main" val="1453603295"/>
                    </a:ext>
                  </a:extLst>
                </a:gridCol>
                <a:gridCol w="275895">
                  <a:extLst>
                    <a:ext uri="{9D8B030D-6E8A-4147-A177-3AD203B41FA5}">
                      <a16:colId xmlns:a16="http://schemas.microsoft.com/office/drawing/2014/main" val="3405603126"/>
                    </a:ext>
                  </a:extLst>
                </a:gridCol>
                <a:gridCol w="275895">
                  <a:extLst>
                    <a:ext uri="{9D8B030D-6E8A-4147-A177-3AD203B41FA5}">
                      <a16:colId xmlns:a16="http://schemas.microsoft.com/office/drawing/2014/main" val="4188645958"/>
                    </a:ext>
                  </a:extLst>
                </a:gridCol>
                <a:gridCol w="275895">
                  <a:extLst>
                    <a:ext uri="{9D8B030D-6E8A-4147-A177-3AD203B41FA5}">
                      <a16:colId xmlns:a16="http://schemas.microsoft.com/office/drawing/2014/main" val="370284219"/>
                    </a:ext>
                  </a:extLst>
                </a:gridCol>
                <a:gridCol w="275895">
                  <a:extLst>
                    <a:ext uri="{9D8B030D-6E8A-4147-A177-3AD203B41FA5}">
                      <a16:colId xmlns:a16="http://schemas.microsoft.com/office/drawing/2014/main" val="2570255189"/>
                    </a:ext>
                  </a:extLst>
                </a:gridCol>
                <a:gridCol w="275895">
                  <a:extLst>
                    <a:ext uri="{9D8B030D-6E8A-4147-A177-3AD203B41FA5}">
                      <a16:colId xmlns:a16="http://schemas.microsoft.com/office/drawing/2014/main" val="4253557748"/>
                    </a:ext>
                  </a:extLst>
                </a:gridCol>
                <a:gridCol w="275895">
                  <a:extLst>
                    <a:ext uri="{9D8B030D-6E8A-4147-A177-3AD203B41FA5}">
                      <a16:colId xmlns:a16="http://schemas.microsoft.com/office/drawing/2014/main" val="732807866"/>
                    </a:ext>
                  </a:extLst>
                </a:gridCol>
                <a:gridCol w="275895">
                  <a:extLst>
                    <a:ext uri="{9D8B030D-6E8A-4147-A177-3AD203B41FA5}">
                      <a16:colId xmlns:a16="http://schemas.microsoft.com/office/drawing/2014/main" val="1262655051"/>
                    </a:ext>
                  </a:extLst>
                </a:gridCol>
                <a:gridCol w="275895">
                  <a:extLst>
                    <a:ext uri="{9D8B030D-6E8A-4147-A177-3AD203B41FA5}">
                      <a16:colId xmlns:a16="http://schemas.microsoft.com/office/drawing/2014/main" val="2519593283"/>
                    </a:ext>
                  </a:extLst>
                </a:gridCol>
                <a:gridCol w="275895">
                  <a:extLst>
                    <a:ext uri="{9D8B030D-6E8A-4147-A177-3AD203B41FA5}">
                      <a16:colId xmlns:a16="http://schemas.microsoft.com/office/drawing/2014/main" val="3604026297"/>
                    </a:ext>
                  </a:extLst>
                </a:gridCol>
                <a:gridCol w="275895">
                  <a:extLst>
                    <a:ext uri="{9D8B030D-6E8A-4147-A177-3AD203B41FA5}">
                      <a16:colId xmlns:a16="http://schemas.microsoft.com/office/drawing/2014/main" val="232041137"/>
                    </a:ext>
                  </a:extLst>
                </a:gridCol>
                <a:gridCol w="275895">
                  <a:extLst>
                    <a:ext uri="{9D8B030D-6E8A-4147-A177-3AD203B41FA5}">
                      <a16:colId xmlns:a16="http://schemas.microsoft.com/office/drawing/2014/main" val="2728829233"/>
                    </a:ext>
                  </a:extLst>
                </a:gridCol>
                <a:gridCol w="275895">
                  <a:extLst>
                    <a:ext uri="{9D8B030D-6E8A-4147-A177-3AD203B41FA5}">
                      <a16:colId xmlns:a16="http://schemas.microsoft.com/office/drawing/2014/main" val="2950927136"/>
                    </a:ext>
                  </a:extLst>
                </a:gridCol>
                <a:gridCol w="275895">
                  <a:extLst>
                    <a:ext uri="{9D8B030D-6E8A-4147-A177-3AD203B41FA5}">
                      <a16:colId xmlns:a16="http://schemas.microsoft.com/office/drawing/2014/main" val="936931241"/>
                    </a:ext>
                  </a:extLst>
                </a:gridCol>
                <a:gridCol w="275895">
                  <a:extLst>
                    <a:ext uri="{9D8B030D-6E8A-4147-A177-3AD203B41FA5}">
                      <a16:colId xmlns:a16="http://schemas.microsoft.com/office/drawing/2014/main" val="2034922114"/>
                    </a:ext>
                  </a:extLst>
                </a:gridCol>
                <a:gridCol w="275895">
                  <a:extLst>
                    <a:ext uri="{9D8B030D-6E8A-4147-A177-3AD203B41FA5}">
                      <a16:colId xmlns:a16="http://schemas.microsoft.com/office/drawing/2014/main" val="1239885453"/>
                    </a:ext>
                  </a:extLst>
                </a:gridCol>
                <a:gridCol w="275895">
                  <a:extLst>
                    <a:ext uri="{9D8B030D-6E8A-4147-A177-3AD203B41FA5}">
                      <a16:colId xmlns:a16="http://schemas.microsoft.com/office/drawing/2014/main" val="1170377824"/>
                    </a:ext>
                  </a:extLst>
                </a:gridCol>
                <a:gridCol w="275895">
                  <a:extLst>
                    <a:ext uri="{9D8B030D-6E8A-4147-A177-3AD203B41FA5}">
                      <a16:colId xmlns:a16="http://schemas.microsoft.com/office/drawing/2014/main" val="827869095"/>
                    </a:ext>
                  </a:extLst>
                </a:gridCol>
                <a:gridCol w="275895">
                  <a:extLst>
                    <a:ext uri="{9D8B030D-6E8A-4147-A177-3AD203B41FA5}">
                      <a16:colId xmlns:a16="http://schemas.microsoft.com/office/drawing/2014/main" val="4260472543"/>
                    </a:ext>
                  </a:extLst>
                </a:gridCol>
                <a:gridCol w="275895">
                  <a:extLst>
                    <a:ext uri="{9D8B030D-6E8A-4147-A177-3AD203B41FA5}">
                      <a16:colId xmlns:a16="http://schemas.microsoft.com/office/drawing/2014/main" val="439312100"/>
                    </a:ext>
                  </a:extLst>
                </a:gridCol>
                <a:gridCol w="275895">
                  <a:extLst>
                    <a:ext uri="{9D8B030D-6E8A-4147-A177-3AD203B41FA5}">
                      <a16:colId xmlns:a16="http://schemas.microsoft.com/office/drawing/2014/main" val="2569058073"/>
                    </a:ext>
                  </a:extLst>
                </a:gridCol>
                <a:gridCol w="275895">
                  <a:extLst>
                    <a:ext uri="{9D8B030D-6E8A-4147-A177-3AD203B41FA5}">
                      <a16:colId xmlns:a16="http://schemas.microsoft.com/office/drawing/2014/main" val="4092754096"/>
                    </a:ext>
                  </a:extLst>
                </a:gridCol>
                <a:gridCol w="275895">
                  <a:extLst>
                    <a:ext uri="{9D8B030D-6E8A-4147-A177-3AD203B41FA5}">
                      <a16:colId xmlns:a16="http://schemas.microsoft.com/office/drawing/2014/main" val="3565316753"/>
                    </a:ext>
                  </a:extLst>
                </a:gridCol>
                <a:gridCol w="275895">
                  <a:extLst>
                    <a:ext uri="{9D8B030D-6E8A-4147-A177-3AD203B41FA5}">
                      <a16:colId xmlns:a16="http://schemas.microsoft.com/office/drawing/2014/main" val="252538321"/>
                    </a:ext>
                  </a:extLst>
                </a:gridCol>
                <a:gridCol w="275895">
                  <a:extLst>
                    <a:ext uri="{9D8B030D-6E8A-4147-A177-3AD203B41FA5}">
                      <a16:colId xmlns:a16="http://schemas.microsoft.com/office/drawing/2014/main" val="3066641982"/>
                    </a:ext>
                  </a:extLst>
                </a:gridCol>
                <a:gridCol w="275895">
                  <a:extLst>
                    <a:ext uri="{9D8B030D-6E8A-4147-A177-3AD203B41FA5}">
                      <a16:colId xmlns:a16="http://schemas.microsoft.com/office/drawing/2014/main" val="1988828579"/>
                    </a:ext>
                  </a:extLst>
                </a:gridCol>
                <a:gridCol w="275895">
                  <a:extLst>
                    <a:ext uri="{9D8B030D-6E8A-4147-A177-3AD203B41FA5}">
                      <a16:colId xmlns:a16="http://schemas.microsoft.com/office/drawing/2014/main" val="1555367992"/>
                    </a:ext>
                  </a:extLst>
                </a:gridCol>
                <a:gridCol w="275895">
                  <a:extLst>
                    <a:ext uri="{9D8B030D-6E8A-4147-A177-3AD203B41FA5}">
                      <a16:colId xmlns:a16="http://schemas.microsoft.com/office/drawing/2014/main" val="4012040060"/>
                    </a:ext>
                  </a:extLst>
                </a:gridCol>
              </a:tblGrid>
              <a:tr h="356891">
                <a:tc rowSpan="2">
                  <a:txBody>
                    <a:bodyPr/>
                    <a:lstStyle/>
                    <a:p>
                      <a:r>
                        <a:rPr lang="en-US" altLang="ja-JP" sz="1400" b="1" dirty="0">
                          <a:solidFill>
                            <a:schemeClr val="tx1"/>
                          </a:solidFill>
                          <a:latin typeface="Meiryo UI" panose="020B0604030504040204" pitchFamily="50" charset="-128"/>
                          <a:ea typeface="Meiryo UI" panose="020B0604030504040204" pitchFamily="50" charset="-128"/>
                        </a:rPr>
                        <a:t>No.</a:t>
                      </a:r>
                      <a:endParaRPr lang="en-US" sz="1400" b="1" dirty="0">
                        <a:solidFill>
                          <a:schemeClr val="tx1"/>
                        </a:solidFill>
                        <a:latin typeface="Meiryo UI" panose="020B0604030504040204" pitchFamily="50" charset="-128"/>
                        <a:ea typeface="Meiryo UI" panose="020B0604030504040204" pitchFamily="50" charset="-128"/>
                      </a:endParaRPr>
                    </a:p>
                  </a:txBody>
                  <a:tcPr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/>
                    </a:solidFill>
                  </a:tcPr>
                </a:tc>
                <a:tc rowSpan="2">
                  <a:txBody>
                    <a:bodyPr/>
                    <a:lstStyle/>
                    <a:p>
                      <a:r>
                        <a:rPr lang="ja-JP" altLang="en-US" sz="1400" b="1" dirty="0">
                          <a:solidFill>
                            <a:schemeClr val="tx1"/>
                          </a:solidFill>
                          <a:latin typeface="Meiryo UI" panose="020B0604030504040204" pitchFamily="50" charset="-128"/>
                          <a:ea typeface="Meiryo UI" panose="020B0604030504040204" pitchFamily="50" charset="-128"/>
                        </a:rPr>
                        <a:t>タスク</a:t>
                      </a:r>
                      <a:endParaRPr lang="en-US" sz="1400" b="1" dirty="0">
                        <a:solidFill>
                          <a:schemeClr val="tx1"/>
                        </a:solidFill>
                        <a:latin typeface="Meiryo UI" panose="020B0604030504040204" pitchFamily="50" charset="-128"/>
                        <a:ea typeface="Meiryo UI" panose="020B0604030504040204" pitchFamily="50" charset="-128"/>
                      </a:endParaRPr>
                    </a:p>
                  </a:txBody>
                  <a:tcPr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en-US" sz="900" b="1" dirty="0">
                          <a:solidFill>
                            <a:srgbClr val="FF0000"/>
                          </a:solidFill>
                          <a:latin typeface="Meiryo UI" panose="020B0604030504040204" pitchFamily="50" charset="-128"/>
                          <a:ea typeface="Meiryo UI" panose="020B0604030504040204" pitchFamily="50" charset="-128"/>
                        </a:rPr>
                        <a:t>1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en-US" sz="900" b="1" dirty="0">
                          <a:solidFill>
                            <a:schemeClr val="tx1"/>
                          </a:solidFill>
                          <a:latin typeface="Meiryo UI" panose="020B0604030504040204" pitchFamily="50" charset="-128"/>
                          <a:ea typeface="Meiryo UI" panose="020B0604030504040204" pitchFamily="50" charset="-128"/>
                        </a:rPr>
                        <a:t>2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en-US" sz="900" b="1" dirty="0">
                          <a:solidFill>
                            <a:schemeClr val="accent5"/>
                          </a:solidFill>
                          <a:latin typeface="Meiryo UI" panose="020B0604030504040204" pitchFamily="50" charset="-128"/>
                          <a:ea typeface="Meiryo UI" panose="020B0604030504040204" pitchFamily="50" charset="-128"/>
                        </a:rPr>
                        <a:t>3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en-US" sz="900" b="1" dirty="0">
                          <a:solidFill>
                            <a:srgbClr val="FF0000"/>
                          </a:solidFill>
                          <a:latin typeface="Meiryo UI" panose="020B0604030504040204" pitchFamily="50" charset="-128"/>
                          <a:ea typeface="Meiryo UI" panose="020B0604030504040204" pitchFamily="50" charset="-128"/>
                        </a:rPr>
                        <a:t>4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en-US" sz="900" b="1" dirty="0">
                          <a:solidFill>
                            <a:schemeClr val="tx1"/>
                          </a:solidFill>
                          <a:latin typeface="Meiryo UI" panose="020B0604030504040204" pitchFamily="50" charset="-128"/>
                          <a:ea typeface="Meiryo UI" panose="020B0604030504040204" pitchFamily="50" charset="-128"/>
                        </a:rPr>
                        <a:t>5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en-US" sz="900" b="1" dirty="0">
                          <a:solidFill>
                            <a:schemeClr val="tx1"/>
                          </a:solidFill>
                          <a:latin typeface="Meiryo UI" panose="020B0604030504040204" pitchFamily="50" charset="-128"/>
                          <a:ea typeface="Meiryo UI" panose="020B0604030504040204" pitchFamily="50" charset="-128"/>
                        </a:rPr>
                        <a:t>6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en-US" sz="900" b="1" dirty="0">
                          <a:solidFill>
                            <a:schemeClr val="tx1"/>
                          </a:solidFill>
                          <a:latin typeface="Meiryo UI" panose="020B0604030504040204" pitchFamily="50" charset="-128"/>
                          <a:ea typeface="Meiryo UI" panose="020B0604030504040204" pitchFamily="50" charset="-128"/>
                        </a:rPr>
                        <a:t>7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en-US" sz="900" b="1" dirty="0">
                          <a:solidFill>
                            <a:schemeClr val="tx1"/>
                          </a:solidFill>
                          <a:latin typeface="Meiryo UI" panose="020B0604030504040204" pitchFamily="50" charset="-128"/>
                          <a:ea typeface="Meiryo UI" panose="020B0604030504040204" pitchFamily="50" charset="-128"/>
                        </a:rPr>
                        <a:t>8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en-US" sz="900" b="1" dirty="0">
                          <a:solidFill>
                            <a:schemeClr val="tx1"/>
                          </a:solidFill>
                          <a:latin typeface="Meiryo UI" panose="020B0604030504040204" pitchFamily="50" charset="-128"/>
                          <a:ea typeface="Meiryo UI" panose="020B0604030504040204" pitchFamily="50" charset="-128"/>
                        </a:rPr>
                        <a:t>9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en-US" sz="900" b="1" dirty="0">
                          <a:solidFill>
                            <a:schemeClr val="accent5"/>
                          </a:solidFill>
                          <a:latin typeface="Meiryo UI" panose="020B0604030504040204" pitchFamily="50" charset="-128"/>
                          <a:ea typeface="Meiryo UI" panose="020B0604030504040204" pitchFamily="50" charset="-128"/>
                        </a:rPr>
                        <a:t>10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en-US" sz="900" b="1" dirty="0">
                          <a:solidFill>
                            <a:srgbClr val="FF0000"/>
                          </a:solidFill>
                          <a:latin typeface="Meiryo UI" panose="020B0604030504040204" pitchFamily="50" charset="-128"/>
                          <a:ea typeface="Meiryo UI" panose="020B0604030504040204" pitchFamily="50" charset="-128"/>
                        </a:rPr>
                        <a:t>11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en-US" sz="900" b="1" dirty="0">
                          <a:solidFill>
                            <a:srgbClr val="FF0000"/>
                          </a:solidFill>
                          <a:latin typeface="Meiryo UI" panose="020B0604030504040204" pitchFamily="50" charset="-128"/>
                          <a:ea typeface="Meiryo UI" panose="020B0604030504040204" pitchFamily="50" charset="-128"/>
                        </a:rPr>
                        <a:t>12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en-US" sz="900" b="1" dirty="0">
                          <a:solidFill>
                            <a:schemeClr val="tx1"/>
                          </a:solidFill>
                          <a:latin typeface="Meiryo UI" panose="020B0604030504040204" pitchFamily="50" charset="-128"/>
                          <a:ea typeface="Meiryo UI" panose="020B0604030504040204" pitchFamily="50" charset="-128"/>
                        </a:rPr>
                        <a:t>13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en-US" sz="900" b="1" dirty="0">
                          <a:solidFill>
                            <a:schemeClr val="tx1"/>
                          </a:solidFill>
                          <a:latin typeface="Meiryo UI" panose="020B0604030504040204" pitchFamily="50" charset="-128"/>
                          <a:ea typeface="Meiryo UI" panose="020B0604030504040204" pitchFamily="50" charset="-128"/>
                        </a:rPr>
                        <a:t>14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en-US" sz="900" b="1" dirty="0">
                          <a:solidFill>
                            <a:schemeClr val="tx1"/>
                          </a:solidFill>
                          <a:latin typeface="Meiryo UI" panose="020B0604030504040204" pitchFamily="50" charset="-128"/>
                          <a:ea typeface="Meiryo UI" panose="020B0604030504040204" pitchFamily="50" charset="-128"/>
                        </a:rPr>
                        <a:t>15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en-US" sz="900" b="1" dirty="0">
                          <a:solidFill>
                            <a:schemeClr val="tx1"/>
                          </a:solidFill>
                          <a:latin typeface="Meiryo UI" panose="020B0604030504040204" pitchFamily="50" charset="-128"/>
                          <a:ea typeface="Meiryo UI" panose="020B0604030504040204" pitchFamily="50" charset="-128"/>
                        </a:rPr>
                        <a:t>16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en-US" sz="900" b="1" dirty="0">
                          <a:solidFill>
                            <a:schemeClr val="accent5"/>
                          </a:solidFill>
                          <a:latin typeface="Meiryo UI" panose="020B0604030504040204" pitchFamily="50" charset="-128"/>
                          <a:ea typeface="Meiryo UI" panose="020B0604030504040204" pitchFamily="50" charset="-128"/>
                        </a:rPr>
                        <a:t>17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en-US" sz="900" b="1" dirty="0">
                          <a:solidFill>
                            <a:srgbClr val="FF0000"/>
                          </a:solidFill>
                          <a:latin typeface="Meiryo UI" panose="020B0604030504040204" pitchFamily="50" charset="-128"/>
                          <a:ea typeface="Meiryo UI" panose="020B0604030504040204" pitchFamily="50" charset="-128"/>
                        </a:rPr>
                        <a:t>18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en-US" sz="900" b="1" dirty="0">
                          <a:solidFill>
                            <a:schemeClr val="tx1"/>
                          </a:solidFill>
                          <a:latin typeface="Meiryo UI" panose="020B0604030504040204" pitchFamily="50" charset="-128"/>
                          <a:ea typeface="Meiryo UI" panose="020B0604030504040204" pitchFamily="50" charset="-128"/>
                        </a:rPr>
                        <a:t>19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en-US" sz="900" b="1" dirty="0">
                          <a:solidFill>
                            <a:schemeClr val="tx1"/>
                          </a:solidFill>
                          <a:latin typeface="Meiryo UI" panose="020B0604030504040204" pitchFamily="50" charset="-128"/>
                          <a:ea typeface="Meiryo UI" panose="020B0604030504040204" pitchFamily="50" charset="-128"/>
                        </a:rPr>
                        <a:t>20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en-US" sz="900" b="1" dirty="0">
                          <a:solidFill>
                            <a:schemeClr val="tx1"/>
                          </a:solidFill>
                          <a:latin typeface="Meiryo UI" panose="020B0604030504040204" pitchFamily="50" charset="-128"/>
                          <a:ea typeface="Meiryo UI" panose="020B0604030504040204" pitchFamily="50" charset="-128"/>
                        </a:rPr>
                        <a:t>21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en-US" sz="900" b="1" dirty="0">
                          <a:solidFill>
                            <a:schemeClr val="tx1"/>
                          </a:solidFill>
                          <a:latin typeface="Meiryo UI" panose="020B0604030504040204" pitchFamily="50" charset="-128"/>
                          <a:ea typeface="Meiryo UI" panose="020B0604030504040204" pitchFamily="50" charset="-128"/>
                        </a:rPr>
                        <a:t>22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en-US" sz="900" b="1" dirty="0">
                          <a:solidFill>
                            <a:schemeClr val="tx1"/>
                          </a:solidFill>
                          <a:latin typeface="Meiryo UI" panose="020B0604030504040204" pitchFamily="50" charset="-128"/>
                          <a:ea typeface="Meiryo UI" panose="020B0604030504040204" pitchFamily="50" charset="-128"/>
                        </a:rPr>
                        <a:t>23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en-US" sz="900" b="1" dirty="0">
                          <a:solidFill>
                            <a:schemeClr val="accent5"/>
                          </a:solidFill>
                          <a:latin typeface="Meiryo UI" panose="020B0604030504040204" pitchFamily="50" charset="-128"/>
                          <a:ea typeface="Meiryo UI" panose="020B0604030504040204" pitchFamily="50" charset="-128"/>
                        </a:rPr>
                        <a:t>24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en-US" sz="900" b="1" dirty="0">
                          <a:solidFill>
                            <a:srgbClr val="FF0000"/>
                          </a:solidFill>
                          <a:latin typeface="Meiryo UI" panose="020B0604030504040204" pitchFamily="50" charset="-128"/>
                          <a:ea typeface="Meiryo UI" panose="020B0604030504040204" pitchFamily="50" charset="-128"/>
                        </a:rPr>
                        <a:t>25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en-US" sz="900" b="1" dirty="0">
                          <a:solidFill>
                            <a:schemeClr val="tx1"/>
                          </a:solidFill>
                          <a:latin typeface="Meiryo UI" panose="020B0604030504040204" pitchFamily="50" charset="-128"/>
                          <a:ea typeface="Meiryo UI" panose="020B0604030504040204" pitchFamily="50" charset="-128"/>
                        </a:rPr>
                        <a:t>26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en-US" sz="900" b="1" dirty="0">
                          <a:solidFill>
                            <a:schemeClr val="tx1"/>
                          </a:solidFill>
                          <a:latin typeface="Meiryo UI" panose="020B0604030504040204" pitchFamily="50" charset="-128"/>
                          <a:ea typeface="Meiryo UI" panose="020B0604030504040204" pitchFamily="50" charset="-128"/>
                        </a:rPr>
                        <a:t>27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en-US" sz="900" b="1" dirty="0">
                          <a:solidFill>
                            <a:schemeClr val="tx1"/>
                          </a:solidFill>
                          <a:latin typeface="Meiryo UI" panose="020B0604030504040204" pitchFamily="50" charset="-128"/>
                          <a:ea typeface="Meiryo UI" panose="020B0604030504040204" pitchFamily="50" charset="-128"/>
                        </a:rPr>
                        <a:t>28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en-US" sz="900" b="1" dirty="0">
                          <a:solidFill>
                            <a:schemeClr val="tx1"/>
                          </a:solidFill>
                          <a:latin typeface="Meiryo UI" panose="020B0604030504040204" pitchFamily="50" charset="-128"/>
                          <a:ea typeface="Meiryo UI" panose="020B0604030504040204" pitchFamily="50" charset="-128"/>
                        </a:rPr>
                        <a:t>29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en-US" sz="900" b="1" dirty="0">
                          <a:solidFill>
                            <a:schemeClr val="tx1"/>
                          </a:solidFill>
                          <a:latin typeface="Meiryo UI" panose="020B0604030504040204" pitchFamily="50" charset="-128"/>
                          <a:ea typeface="Meiryo UI" panose="020B0604030504040204" pitchFamily="50" charset="-128"/>
                        </a:rPr>
                        <a:t>30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en-US" sz="900" b="1" dirty="0">
                          <a:solidFill>
                            <a:schemeClr val="accent5"/>
                          </a:solidFill>
                          <a:latin typeface="Meiryo UI" panose="020B0604030504040204" pitchFamily="50" charset="-128"/>
                          <a:ea typeface="Meiryo UI" panose="020B0604030504040204" pitchFamily="50" charset="-128"/>
                        </a:rPr>
                        <a:t>31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619611726"/>
                  </a:ext>
                </a:extLst>
              </a:tr>
              <a:tr h="133174">
                <a:tc vMerge="1">
                  <a:txBody>
                    <a:bodyPr/>
                    <a:lstStyle/>
                    <a:p>
                      <a:endParaRPr lang="en-US" sz="900" dirty="0">
                        <a:solidFill>
                          <a:schemeClr val="tx1"/>
                        </a:solidFill>
                        <a:latin typeface="Century Gothic" panose="020B0502020202020204" pitchFamily="34" charset="0"/>
                      </a:endParaRPr>
                    </a:p>
                  </a:txBody>
                  <a:tcPr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en-US" sz="900" dirty="0">
                        <a:solidFill>
                          <a:schemeClr val="tx1"/>
                        </a:solidFill>
                        <a:latin typeface="Century Gothic" panose="020B0502020202020204" pitchFamily="34" charset="0"/>
                      </a:endParaRPr>
                    </a:p>
                  </a:txBody>
                  <a:tcPr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ja-JP" altLang="en-US" sz="900" b="1" dirty="0">
                          <a:solidFill>
                            <a:srgbClr val="FF0000"/>
                          </a:solidFill>
                          <a:latin typeface="Meiryo UI" panose="020B0604030504040204" pitchFamily="50" charset="-128"/>
                          <a:ea typeface="Meiryo UI" panose="020B0604030504040204" pitchFamily="50" charset="-128"/>
                        </a:rPr>
                        <a:t>木</a:t>
                      </a:r>
                      <a:endParaRPr lang="en-US" sz="900" b="1" dirty="0">
                        <a:solidFill>
                          <a:srgbClr val="FF0000"/>
                        </a:solidFill>
                        <a:latin typeface="Meiryo UI" panose="020B0604030504040204" pitchFamily="50" charset="-128"/>
                        <a:ea typeface="Meiryo UI" panose="020B0604030504040204" pitchFamily="50" charset="-128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ja-JP" altLang="en-US" sz="900" b="1" dirty="0">
                          <a:solidFill>
                            <a:schemeClr val="tx1"/>
                          </a:solidFill>
                          <a:latin typeface="Meiryo UI" panose="020B0604030504040204" pitchFamily="50" charset="-128"/>
                          <a:ea typeface="Meiryo UI" panose="020B0604030504040204" pitchFamily="50" charset="-128"/>
                        </a:rPr>
                        <a:t>金</a:t>
                      </a:r>
                      <a:endParaRPr lang="en-US" sz="900" b="1" dirty="0">
                        <a:solidFill>
                          <a:schemeClr val="tx1"/>
                        </a:solidFill>
                        <a:latin typeface="Meiryo UI" panose="020B0604030504040204" pitchFamily="50" charset="-128"/>
                        <a:ea typeface="Meiryo UI" panose="020B0604030504040204" pitchFamily="50" charset="-128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ja-JP" altLang="en-US" sz="900" b="1" dirty="0">
                          <a:solidFill>
                            <a:schemeClr val="accent5"/>
                          </a:solidFill>
                          <a:latin typeface="Meiryo UI" panose="020B0604030504040204" pitchFamily="50" charset="-128"/>
                          <a:ea typeface="Meiryo UI" panose="020B0604030504040204" pitchFamily="50" charset="-128"/>
                        </a:rPr>
                        <a:t>土</a:t>
                      </a:r>
                      <a:endParaRPr lang="en-US" sz="900" b="1" dirty="0">
                        <a:solidFill>
                          <a:schemeClr val="accent5"/>
                        </a:solidFill>
                        <a:latin typeface="Meiryo UI" panose="020B0604030504040204" pitchFamily="50" charset="-128"/>
                        <a:ea typeface="Meiryo UI" panose="020B0604030504040204" pitchFamily="50" charset="-128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ja-JP" altLang="en-US" sz="900" b="1" dirty="0">
                          <a:solidFill>
                            <a:srgbClr val="FF0000"/>
                          </a:solidFill>
                          <a:latin typeface="Meiryo UI" panose="020B0604030504040204" pitchFamily="50" charset="-128"/>
                          <a:ea typeface="Meiryo UI" panose="020B0604030504040204" pitchFamily="50" charset="-128"/>
                        </a:rPr>
                        <a:t>日</a:t>
                      </a:r>
                      <a:endParaRPr lang="en-US" sz="900" b="1" dirty="0">
                        <a:solidFill>
                          <a:srgbClr val="FF0000"/>
                        </a:solidFill>
                        <a:latin typeface="Meiryo UI" panose="020B0604030504040204" pitchFamily="50" charset="-128"/>
                        <a:ea typeface="Meiryo UI" panose="020B0604030504040204" pitchFamily="50" charset="-128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ja-JP" altLang="en-US" sz="900" b="1" dirty="0">
                          <a:solidFill>
                            <a:schemeClr val="tx1"/>
                          </a:solidFill>
                          <a:latin typeface="Meiryo UI" panose="020B0604030504040204" pitchFamily="50" charset="-128"/>
                          <a:ea typeface="Meiryo UI" panose="020B0604030504040204" pitchFamily="50" charset="-128"/>
                        </a:rPr>
                        <a:t>月</a:t>
                      </a:r>
                      <a:endParaRPr lang="en-US" sz="900" b="1" dirty="0">
                        <a:solidFill>
                          <a:schemeClr val="tx1"/>
                        </a:solidFill>
                        <a:latin typeface="Meiryo UI" panose="020B0604030504040204" pitchFamily="50" charset="-128"/>
                        <a:ea typeface="Meiryo UI" panose="020B0604030504040204" pitchFamily="50" charset="-128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ja-JP" altLang="en-US" sz="900" b="1" dirty="0">
                          <a:solidFill>
                            <a:schemeClr val="tx1"/>
                          </a:solidFill>
                          <a:latin typeface="Meiryo UI" panose="020B0604030504040204" pitchFamily="50" charset="-128"/>
                          <a:ea typeface="Meiryo UI" panose="020B0604030504040204" pitchFamily="50" charset="-128"/>
                        </a:rPr>
                        <a:t>火</a:t>
                      </a:r>
                      <a:endParaRPr lang="en-US" sz="900" b="1" dirty="0">
                        <a:solidFill>
                          <a:schemeClr val="tx1"/>
                        </a:solidFill>
                        <a:latin typeface="Meiryo UI" panose="020B0604030504040204" pitchFamily="50" charset="-128"/>
                        <a:ea typeface="Meiryo UI" panose="020B0604030504040204" pitchFamily="50" charset="-128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ja-JP" altLang="en-US" sz="900" b="1" dirty="0">
                          <a:solidFill>
                            <a:schemeClr val="tx1"/>
                          </a:solidFill>
                          <a:latin typeface="Meiryo UI" panose="020B0604030504040204" pitchFamily="50" charset="-128"/>
                          <a:ea typeface="Meiryo UI" panose="020B0604030504040204" pitchFamily="50" charset="-128"/>
                        </a:rPr>
                        <a:t>水</a:t>
                      </a:r>
                      <a:endParaRPr lang="en-US" sz="900" b="1" dirty="0">
                        <a:solidFill>
                          <a:schemeClr val="tx1"/>
                        </a:solidFill>
                        <a:latin typeface="Meiryo UI" panose="020B0604030504040204" pitchFamily="50" charset="-128"/>
                        <a:ea typeface="Meiryo UI" panose="020B0604030504040204" pitchFamily="50" charset="-128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ja-JP" altLang="en-US" sz="900" b="1" dirty="0">
                          <a:solidFill>
                            <a:schemeClr val="tx1"/>
                          </a:solidFill>
                          <a:latin typeface="Meiryo UI" panose="020B0604030504040204" pitchFamily="50" charset="-128"/>
                          <a:ea typeface="Meiryo UI" panose="020B0604030504040204" pitchFamily="50" charset="-128"/>
                        </a:rPr>
                        <a:t>木</a:t>
                      </a:r>
                      <a:endParaRPr lang="en-US" sz="900" b="1" dirty="0">
                        <a:solidFill>
                          <a:schemeClr val="tx1"/>
                        </a:solidFill>
                        <a:latin typeface="Meiryo UI" panose="020B0604030504040204" pitchFamily="50" charset="-128"/>
                        <a:ea typeface="Meiryo UI" panose="020B0604030504040204" pitchFamily="50" charset="-128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ja-JP" altLang="en-US" sz="900" b="1" dirty="0">
                          <a:solidFill>
                            <a:schemeClr val="tx1"/>
                          </a:solidFill>
                          <a:latin typeface="Meiryo UI" panose="020B0604030504040204" pitchFamily="50" charset="-128"/>
                          <a:ea typeface="Meiryo UI" panose="020B0604030504040204" pitchFamily="50" charset="-128"/>
                        </a:rPr>
                        <a:t>金</a:t>
                      </a:r>
                      <a:endParaRPr lang="en-US" sz="900" b="1" dirty="0">
                        <a:solidFill>
                          <a:schemeClr val="tx1"/>
                        </a:solidFill>
                        <a:latin typeface="Meiryo UI" panose="020B0604030504040204" pitchFamily="50" charset="-128"/>
                        <a:ea typeface="Meiryo UI" panose="020B0604030504040204" pitchFamily="50" charset="-128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ja-JP" altLang="en-US" sz="900" b="1" dirty="0">
                          <a:solidFill>
                            <a:schemeClr val="accent5"/>
                          </a:solidFill>
                          <a:latin typeface="Meiryo UI" panose="020B0604030504040204" pitchFamily="50" charset="-128"/>
                          <a:ea typeface="Meiryo UI" panose="020B0604030504040204" pitchFamily="50" charset="-128"/>
                        </a:rPr>
                        <a:t>土</a:t>
                      </a:r>
                      <a:endParaRPr lang="en-US" sz="900" b="1" dirty="0">
                        <a:solidFill>
                          <a:schemeClr val="accent5"/>
                        </a:solidFill>
                        <a:latin typeface="Meiryo UI" panose="020B0604030504040204" pitchFamily="50" charset="-128"/>
                        <a:ea typeface="Meiryo UI" panose="020B0604030504040204" pitchFamily="50" charset="-128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ja-JP" altLang="en-US" sz="900" b="1" dirty="0">
                          <a:solidFill>
                            <a:srgbClr val="FF0000"/>
                          </a:solidFill>
                          <a:latin typeface="Meiryo UI" panose="020B0604030504040204" pitchFamily="50" charset="-128"/>
                          <a:ea typeface="Meiryo UI" panose="020B0604030504040204" pitchFamily="50" charset="-128"/>
                        </a:rPr>
                        <a:t>日</a:t>
                      </a:r>
                      <a:endParaRPr lang="en-US" sz="900" b="1" dirty="0">
                        <a:solidFill>
                          <a:srgbClr val="FF0000"/>
                        </a:solidFill>
                        <a:latin typeface="Meiryo UI" panose="020B0604030504040204" pitchFamily="50" charset="-128"/>
                        <a:ea typeface="Meiryo UI" panose="020B0604030504040204" pitchFamily="50" charset="-128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ja-JP" altLang="en-US" sz="900" b="1" dirty="0">
                          <a:solidFill>
                            <a:srgbClr val="FF0000"/>
                          </a:solidFill>
                          <a:latin typeface="Meiryo UI" panose="020B0604030504040204" pitchFamily="50" charset="-128"/>
                          <a:ea typeface="Meiryo UI" panose="020B0604030504040204" pitchFamily="50" charset="-128"/>
                        </a:rPr>
                        <a:t>月</a:t>
                      </a:r>
                      <a:endParaRPr lang="en-US" sz="900" b="1" dirty="0">
                        <a:solidFill>
                          <a:srgbClr val="FF0000"/>
                        </a:solidFill>
                        <a:latin typeface="Meiryo UI" panose="020B0604030504040204" pitchFamily="50" charset="-128"/>
                        <a:ea typeface="Meiryo UI" panose="020B0604030504040204" pitchFamily="50" charset="-128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ja-JP" altLang="en-US" sz="900" b="1" dirty="0">
                          <a:solidFill>
                            <a:schemeClr val="tx1"/>
                          </a:solidFill>
                          <a:latin typeface="Meiryo UI" panose="020B0604030504040204" pitchFamily="50" charset="-128"/>
                          <a:ea typeface="Meiryo UI" panose="020B0604030504040204" pitchFamily="50" charset="-128"/>
                        </a:rPr>
                        <a:t>火</a:t>
                      </a:r>
                      <a:endParaRPr lang="en-US" sz="900" b="1" dirty="0">
                        <a:solidFill>
                          <a:schemeClr val="tx1"/>
                        </a:solidFill>
                        <a:latin typeface="Meiryo UI" panose="020B0604030504040204" pitchFamily="50" charset="-128"/>
                        <a:ea typeface="Meiryo UI" panose="020B0604030504040204" pitchFamily="50" charset="-128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ja-JP" altLang="en-US" sz="900" b="1" dirty="0">
                          <a:solidFill>
                            <a:schemeClr val="tx1"/>
                          </a:solidFill>
                          <a:latin typeface="Meiryo UI" panose="020B0604030504040204" pitchFamily="50" charset="-128"/>
                          <a:ea typeface="Meiryo UI" panose="020B0604030504040204" pitchFamily="50" charset="-128"/>
                        </a:rPr>
                        <a:t>水</a:t>
                      </a:r>
                      <a:endParaRPr lang="en-US" sz="900" b="1" dirty="0">
                        <a:solidFill>
                          <a:schemeClr val="tx1"/>
                        </a:solidFill>
                        <a:latin typeface="Meiryo UI" panose="020B0604030504040204" pitchFamily="50" charset="-128"/>
                        <a:ea typeface="Meiryo UI" panose="020B0604030504040204" pitchFamily="50" charset="-128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ja-JP" altLang="en-US" sz="900" b="1" dirty="0">
                          <a:solidFill>
                            <a:schemeClr val="tx1"/>
                          </a:solidFill>
                          <a:latin typeface="Meiryo UI" panose="020B0604030504040204" pitchFamily="50" charset="-128"/>
                          <a:ea typeface="Meiryo UI" panose="020B0604030504040204" pitchFamily="50" charset="-128"/>
                        </a:rPr>
                        <a:t>木</a:t>
                      </a:r>
                      <a:endParaRPr lang="en-US" sz="900" b="1" dirty="0">
                        <a:solidFill>
                          <a:schemeClr val="tx1"/>
                        </a:solidFill>
                        <a:latin typeface="Meiryo UI" panose="020B0604030504040204" pitchFamily="50" charset="-128"/>
                        <a:ea typeface="Meiryo UI" panose="020B0604030504040204" pitchFamily="50" charset="-128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ja-JP" altLang="en-US" sz="900" b="1" dirty="0">
                          <a:solidFill>
                            <a:schemeClr val="tx1"/>
                          </a:solidFill>
                          <a:latin typeface="Meiryo UI" panose="020B0604030504040204" pitchFamily="50" charset="-128"/>
                          <a:ea typeface="Meiryo UI" panose="020B0604030504040204" pitchFamily="50" charset="-128"/>
                        </a:rPr>
                        <a:t>金</a:t>
                      </a:r>
                      <a:endParaRPr lang="en-US" sz="900" b="1" dirty="0">
                        <a:solidFill>
                          <a:schemeClr val="tx1"/>
                        </a:solidFill>
                        <a:latin typeface="Meiryo UI" panose="020B0604030504040204" pitchFamily="50" charset="-128"/>
                        <a:ea typeface="Meiryo UI" panose="020B0604030504040204" pitchFamily="50" charset="-128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ja-JP" altLang="en-US" sz="900" b="1" dirty="0">
                          <a:solidFill>
                            <a:schemeClr val="accent5"/>
                          </a:solidFill>
                          <a:latin typeface="Meiryo UI" panose="020B0604030504040204" pitchFamily="50" charset="-128"/>
                          <a:ea typeface="Meiryo UI" panose="020B0604030504040204" pitchFamily="50" charset="-128"/>
                        </a:rPr>
                        <a:t>土</a:t>
                      </a:r>
                      <a:endParaRPr lang="en-US" sz="900" b="1" dirty="0">
                        <a:solidFill>
                          <a:schemeClr val="accent5"/>
                        </a:solidFill>
                        <a:latin typeface="Meiryo UI" panose="020B0604030504040204" pitchFamily="50" charset="-128"/>
                        <a:ea typeface="Meiryo UI" panose="020B0604030504040204" pitchFamily="50" charset="-128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ja-JP" altLang="en-US" sz="900" b="1" dirty="0">
                          <a:solidFill>
                            <a:srgbClr val="FF0000"/>
                          </a:solidFill>
                          <a:latin typeface="Meiryo UI" panose="020B0604030504040204" pitchFamily="50" charset="-128"/>
                          <a:ea typeface="Meiryo UI" panose="020B0604030504040204" pitchFamily="50" charset="-128"/>
                        </a:rPr>
                        <a:t>日</a:t>
                      </a:r>
                      <a:endParaRPr lang="en-US" sz="900" b="1" dirty="0">
                        <a:solidFill>
                          <a:srgbClr val="FF0000"/>
                        </a:solidFill>
                        <a:latin typeface="Meiryo UI" panose="020B0604030504040204" pitchFamily="50" charset="-128"/>
                        <a:ea typeface="Meiryo UI" panose="020B0604030504040204" pitchFamily="50" charset="-128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ja-JP" altLang="en-US" sz="900" b="1" dirty="0">
                          <a:solidFill>
                            <a:schemeClr val="tx1"/>
                          </a:solidFill>
                          <a:latin typeface="Meiryo UI" panose="020B0604030504040204" pitchFamily="50" charset="-128"/>
                          <a:ea typeface="Meiryo UI" panose="020B0604030504040204" pitchFamily="50" charset="-128"/>
                        </a:rPr>
                        <a:t>月</a:t>
                      </a:r>
                      <a:endParaRPr lang="en-US" sz="900" b="1" dirty="0">
                        <a:solidFill>
                          <a:schemeClr val="tx1"/>
                        </a:solidFill>
                        <a:latin typeface="Meiryo UI" panose="020B0604030504040204" pitchFamily="50" charset="-128"/>
                        <a:ea typeface="Meiryo UI" panose="020B0604030504040204" pitchFamily="50" charset="-128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ja-JP" altLang="en-US" sz="900" b="1" dirty="0">
                          <a:solidFill>
                            <a:schemeClr val="tx1"/>
                          </a:solidFill>
                          <a:latin typeface="Meiryo UI" panose="020B0604030504040204" pitchFamily="50" charset="-128"/>
                          <a:ea typeface="Meiryo UI" panose="020B0604030504040204" pitchFamily="50" charset="-128"/>
                        </a:rPr>
                        <a:t>火</a:t>
                      </a:r>
                      <a:endParaRPr lang="en-US" sz="900" b="1" dirty="0">
                        <a:solidFill>
                          <a:schemeClr val="tx1"/>
                        </a:solidFill>
                        <a:latin typeface="Meiryo UI" panose="020B0604030504040204" pitchFamily="50" charset="-128"/>
                        <a:ea typeface="Meiryo UI" panose="020B0604030504040204" pitchFamily="50" charset="-128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ja-JP" altLang="en-US" sz="900" b="1" dirty="0">
                          <a:solidFill>
                            <a:schemeClr val="tx1"/>
                          </a:solidFill>
                          <a:latin typeface="Meiryo UI" panose="020B0604030504040204" pitchFamily="50" charset="-128"/>
                          <a:ea typeface="Meiryo UI" panose="020B0604030504040204" pitchFamily="50" charset="-128"/>
                        </a:rPr>
                        <a:t>水</a:t>
                      </a:r>
                      <a:endParaRPr lang="en-US" sz="900" b="1" dirty="0">
                        <a:solidFill>
                          <a:schemeClr val="tx1"/>
                        </a:solidFill>
                        <a:latin typeface="Meiryo UI" panose="020B0604030504040204" pitchFamily="50" charset="-128"/>
                        <a:ea typeface="Meiryo UI" panose="020B0604030504040204" pitchFamily="50" charset="-128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ja-JP" altLang="en-US" sz="900" b="1" dirty="0">
                          <a:solidFill>
                            <a:schemeClr val="tx1"/>
                          </a:solidFill>
                          <a:latin typeface="Meiryo UI" panose="020B0604030504040204" pitchFamily="50" charset="-128"/>
                          <a:ea typeface="Meiryo UI" panose="020B0604030504040204" pitchFamily="50" charset="-128"/>
                        </a:rPr>
                        <a:t>木</a:t>
                      </a:r>
                      <a:endParaRPr lang="en-US" sz="900" b="1" dirty="0">
                        <a:solidFill>
                          <a:schemeClr val="tx1"/>
                        </a:solidFill>
                        <a:latin typeface="Meiryo UI" panose="020B0604030504040204" pitchFamily="50" charset="-128"/>
                        <a:ea typeface="Meiryo UI" panose="020B0604030504040204" pitchFamily="50" charset="-128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ja-JP" altLang="en-US" sz="900" b="1" dirty="0">
                          <a:solidFill>
                            <a:schemeClr val="tx1"/>
                          </a:solidFill>
                          <a:latin typeface="Meiryo UI" panose="020B0604030504040204" pitchFamily="50" charset="-128"/>
                          <a:ea typeface="Meiryo UI" panose="020B0604030504040204" pitchFamily="50" charset="-128"/>
                        </a:rPr>
                        <a:t>金</a:t>
                      </a:r>
                      <a:endParaRPr lang="en-US" sz="900" b="1" dirty="0">
                        <a:solidFill>
                          <a:schemeClr val="tx1"/>
                        </a:solidFill>
                        <a:latin typeface="Meiryo UI" panose="020B0604030504040204" pitchFamily="50" charset="-128"/>
                        <a:ea typeface="Meiryo UI" panose="020B0604030504040204" pitchFamily="50" charset="-128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ja-JP" altLang="en-US" sz="900" b="1" dirty="0">
                          <a:solidFill>
                            <a:schemeClr val="accent5"/>
                          </a:solidFill>
                          <a:latin typeface="Meiryo UI" panose="020B0604030504040204" pitchFamily="50" charset="-128"/>
                          <a:ea typeface="Meiryo UI" panose="020B0604030504040204" pitchFamily="50" charset="-128"/>
                        </a:rPr>
                        <a:t>土</a:t>
                      </a:r>
                      <a:endParaRPr lang="en-US" sz="900" b="1" dirty="0">
                        <a:solidFill>
                          <a:schemeClr val="accent5"/>
                        </a:solidFill>
                        <a:latin typeface="Meiryo UI" panose="020B0604030504040204" pitchFamily="50" charset="-128"/>
                        <a:ea typeface="Meiryo UI" panose="020B0604030504040204" pitchFamily="50" charset="-128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ja-JP" altLang="en-US" sz="900" b="1" dirty="0">
                          <a:solidFill>
                            <a:srgbClr val="FF0000"/>
                          </a:solidFill>
                          <a:latin typeface="Meiryo UI" panose="020B0604030504040204" pitchFamily="50" charset="-128"/>
                          <a:ea typeface="Meiryo UI" panose="020B0604030504040204" pitchFamily="50" charset="-128"/>
                        </a:rPr>
                        <a:t>日</a:t>
                      </a:r>
                      <a:endParaRPr lang="en-US" sz="900" b="1" dirty="0">
                        <a:solidFill>
                          <a:srgbClr val="FF0000"/>
                        </a:solidFill>
                        <a:latin typeface="Meiryo UI" panose="020B0604030504040204" pitchFamily="50" charset="-128"/>
                        <a:ea typeface="Meiryo UI" panose="020B0604030504040204" pitchFamily="50" charset="-128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ja-JP" altLang="en-US" sz="900" b="1" dirty="0">
                          <a:solidFill>
                            <a:schemeClr val="tx1"/>
                          </a:solidFill>
                          <a:latin typeface="Meiryo UI" panose="020B0604030504040204" pitchFamily="50" charset="-128"/>
                          <a:ea typeface="Meiryo UI" panose="020B0604030504040204" pitchFamily="50" charset="-128"/>
                        </a:rPr>
                        <a:t>月</a:t>
                      </a:r>
                      <a:endParaRPr lang="en-US" sz="900" b="1" dirty="0">
                        <a:solidFill>
                          <a:schemeClr val="tx1"/>
                        </a:solidFill>
                        <a:latin typeface="Meiryo UI" panose="020B0604030504040204" pitchFamily="50" charset="-128"/>
                        <a:ea typeface="Meiryo UI" panose="020B0604030504040204" pitchFamily="50" charset="-128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ja-JP" altLang="en-US" sz="900" b="1" dirty="0">
                          <a:solidFill>
                            <a:schemeClr val="tx1"/>
                          </a:solidFill>
                          <a:latin typeface="Meiryo UI" panose="020B0604030504040204" pitchFamily="50" charset="-128"/>
                          <a:ea typeface="Meiryo UI" panose="020B0604030504040204" pitchFamily="50" charset="-128"/>
                        </a:rPr>
                        <a:t>火</a:t>
                      </a:r>
                      <a:endParaRPr lang="en-US" sz="900" b="1" dirty="0">
                        <a:solidFill>
                          <a:schemeClr val="tx1"/>
                        </a:solidFill>
                        <a:latin typeface="Meiryo UI" panose="020B0604030504040204" pitchFamily="50" charset="-128"/>
                        <a:ea typeface="Meiryo UI" panose="020B0604030504040204" pitchFamily="50" charset="-128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ja-JP" altLang="en-US" sz="900" b="1" dirty="0">
                          <a:solidFill>
                            <a:schemeClr val="tx1"/>
                          </a:solidFill>
                          <a:latin typeface="Meiryo UI" panose="020B0604030504040204" pitchFamily="50" charset="-128"/>
                          <a:ea typeface="Meiryo UI" panose="020B0604030504040204" pitchFamily="50" charset="-128"/>
                        </a:rPr>
                        <a:t>水</a:t>
                      </a:r>
                      <a:endParaRPr lang="en-US" sz="900" b="1" dirty="0">
                        <a:solidFill>
                          <a:schemeClr val="tx1"/>
                        </a:solidFill>
                        <a:latin typeface="Meiryo UI" panose="020B0604030504040204" pitchFamily="50" charset="-128"/>
                        <a:ea typeface="Meiryo UI" panose="020B0604030504040204" pitchFamily="50" charset="-128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ja-JP" altLang="en-US" sz="900" b="1" dirty="0">
                          <a:solidFill>
                            <a:schemeClr val="tx1"/>
                          </a:solidFill>
                          <a:latin typeface="Meiryo UI" panose="020B0604030504040204" pitchFamily="50" charset="-128"/>
                          <a:ea typeface="Meiryo UI" panose="020B0604030504040204" pitchFamily="50" charset="-128"/>
                        </a:rPr>
                        <a:t>木</a:t>
                      </a:r>
                      <a:endParaRPr lang="en-US" sz="900" b="1" dirty="0">
                        <a:solidFill>
                          <a:schemeClr val="tx1"/>
                        </a:solidFill>
                        <a:latin typeface="Meiryo UI" panose="020B0604030504040204" pitchFamily="50" charset="-128"/>
                        <a:ea typeface="Meiryo UI" panose="020B0604030504040204" pitchFamily="50" charset="-128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ja-JP" altLang="en-US" sz="900" b="1" dirty="0">
                          <a:solidFill>
                            <a:schemeClr val="tx1"/>
                          </a:solidFill>
                          <a:latin typeface="Meiryo UI" panose="020B0604030504040204" pitchFamily="50" charset="-128"/>
                          <a:ea typeface="Meiryo UI" panose="020B0604030504040204" pitchFamily="50" charset="-128"/>
                        </a:rPr>
                        <a:t>金</a:t>
                      </a:r>
                      <a:endParaRPr lang="en-US" sz="900" b="1" dirty="0">
                        <a:solidFill>
                          <a:schemeClr val="tx1"/>
                        </a:solidFill>
                        <a:latin typeface="Meiryo UI" panose="020B0604030504040204" pitchFamily="50" charset="-128"/>
                        <a:ea typeface="Meiryo UI" panose="020B0604030504040204" pitchFamily="50" charset="-128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ja-JP" altLang="en-US" sz="900" b="1" dirty="0">
                          <a:solidFill>
                            <a:schemeClr val="accent5"/>
                          </a:solidFill>
                          <a:latin typeface="Meiryo UI" panose="020B0604030504040204" pitchFamily="50" charset="-128"/>
                          <a:ea typeface="Meiryo UI" panose="020B0604030504040204" pitchFamily="50" charset="-128"/>
                        </a:rPr>
                        <a:t>土</a:t>
                      </a:r>
                      <a:endParaRPr lang="en-US" sz="900" b="1" dirty="0">
                        <a:solidFill>
                          <a:schemeClr val="accent5"/>
                        </a:solidFill>
                        <a:latin typeface="Meiryo UI" panose="020B0604030504040204" pitchFamily="50" charset="-128"/>
                        <a:ea typeface="Meiryo UI" panose="020B0604030504040204" pitchFamily="50" charset="-128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154584237"/>
                  </a:ext>
                </a:extLst>
              </a:tr>
              <a:tr h="1331200">
                <a:tc>
                  <a:txBody>
                    <a:bodyPr/>
                    <a:lstStyle/>
                    <a:p>
                      <a:pPr algn="l">
                        <a:lnSpc>
                          <a:spcPct val="100000"/>
                        </a:lnSpc>
                      </a:pPr>
                      <a:r>
                        <a:rPr lang="en-US" sz="1400" b="1" dirty="0">
                          <a:solidFill>
                            <a:schemeClr val="tx1"/>
                          </a:solidFill>
                          <a:latin typeface="Meiryo UI" panose="020B0604030504040204" pitchFamily="50" charset="-128"/>
                          <a:ea typeface="Meiryo UI" panose="020B0604030504040204" pitchFamily="50" charset="-128"/>
                        </a:rPr>
                        <a:t>1</a:t>
                      </a:r>
                    </a:p>
                  </a:txBody>
                  <a:tcPr marR="0"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ja-JP" altLang="en-US" sz="1400" b="1" dirty="0">
                          <a:solidFill>
                            <a:schemeClr val="tx1"/>
                          </a:solidFill>
                          <a:latin typeface="Meiryo UI" panose="020B0604030504040204" pitchFamily="50" charset="-128"/>
                          <a:ea typeface="Meiryo UI" panose="020B0604030504040204" pitchFamily="50" charset="-128"/>
                        </a:rPr>
                        <a:t>タスク</a:t>
                      </a:r>
                      <a:r>
                        <a:rPr lang="en-US" altLang="ja-JP" sz="1400" b="1" dirty="0">
                          <a:solidFill>
                            <a:schemeClr val="tx1"/>
                          </a:solidFill>
                          <a:latin typeface="Meiryo UI" panose="020B0604030504040204" pitchFamily="50" charset="-128"/>
                          <a:ea typeface="Meiryo UI" panose="020B0604030504040204" pitchFamily="50" charset="-128"/>
                        </a:rPr>
                        <a:t>A</a:t>
                      </a:r>
                      <a:endParaRPr lang="en-US" sz="1400" b="1" dirty="0">
                        <a:solidFill>
                          <a:schemeClr val="tx1"/>
                        </a:solidFill>
                        <a:latin typeface="Meiryo UI" panose="020B0604030504040204" pitchFamily="50" charset="-128"/>
                        <a:ea typeface="Meiryo UI" panose="020B0604030504040204" pitchFamily="50" charset="-128"/>
                      </a:endParaRPr>
                    </a:p>
                  </a:txBody>
                  <a:tcPr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endParaRPr lang="en-US" sz="600" b="1" dirty="0">
                        <a:solidFill>
                          <a:schemeClr val="tx1"/>
                        </a:solidFill>
                        <a:latin typeface="Meiryo UI" panose="020B0604030504040204" pitchFamily="50" charset="-128"/>
                        <a:ea typeface="Meiryo UI" panose="020B0604030504040204" pitchFamily="50" charset="-128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endParaRPr lang="en-US" sz="600" b="1" dirty="0">
                        <a:solidFill>
                          <a:schemeClr val="tx1"/>
                        </a:solidFill>
                        <a:latin typeface="Meiryo UI" panose="020B0604030504040204" pitchFamily="50" charset="-128"/>
                        <a:ea typeface="Meiryo UI" panose="020B0604030504040204" pitchFamily="50" charset="-128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endParaRPr lang="en-US" sz="600" b="1" dirty="0">
                        <a:solidFill>
                          <a:schemeClr val="tx1"/>
                        </a:solidFill>
                        <a:latin typeface="Meiryo UI" panose="020B0604030504040204" pitchFamily="50" charset="-128"/>
                        <a:ea typeface="Meiryo UI" panose="020B0604030504040204" pitchFamily="50" charset="-128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endParaRPr lang="en-US" sz="600" b="1" dirty="0">
                        <a:solidFill>
                          <a:schemeClr val="tx1"/>
                        </a:solidFill>
                        <a:latin typeface="Meiryo UI" panose="020B0604030504040204" pitchFamily="50" charset="-128"/>
                        <a:ea typeface="Meiryo UI" panose="020B0604030504040204" pitchFamily="50" charset="-128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endParaRPr lang="en-US" sz="600" b="1" dirty="0">
                        <a:solidFill>
                          <a:schemeClr val="tx1"/>
                        </a:solidFill>
                        <a:latin typeface="Meiryo UI" panose="020B0604030504040204" pitchFamily="50" charset="-128"/>
                        <a:ea typeface="Meiryo UI" panose="020B0604030504040204" pitchFamily="50" charset="-128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endParaRPr lang="en-US" sz="600" b="1">
                        <a:solidFill>
                          <a:schemeClr val="tx1"/>
                        </a:solidFill>
                        <a:latin typeface="Meiryo UI" panose="020B0604030504040204" pitchFamily="50" charset="-128"/>
                        <a:ea typeface="Meiryo UI" panose="020B0604030504040204" pitchFamily="50" charset="-128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endParaRPr lang="en-US" sz="600" b="1">
                        <a:solidFill>
                          <a:schemeClr val="tx1"/>
                        </a:solidFill>
                        <a:latin typeface="Meiryo UI" panose="020B0604030504040204" pitchFamily="50" charset="-128"/>
                        <a:ea typeface="Meiryo UI" panose="020B0604030504040204" pitchFamily="50" charset="-128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endParaRPr lang="en-US" sz="600" b="1">
                        <a:solidFill>
                          <a:schemeClr val="tx1"/>
                        </a:solidFill>
                        <a:latin typeface="Meiryo UI" panose="020B0604030504040204" pitchFamily="50" charset="-128"/>
                        <a:ea typeface="Meiryo UI" panose="020B0604030504040204" pitchFamily="50" charset="-128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endParaRPr lang="en-US" sz="600" b="1">
                        <a:solidFill>
                          <a:schemeClr val="tx1"/>
                        </a:solidFill>
                        <a:latin typeface="Meiryo UI" panose="020B0604030504040204" pitchFamily="50" charset="-128"/>
                        <a:ea typeface="Meiryo UI" panose="020B0604030504040204" pitchFamily="50" charset="-128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endParaRPr lang="en-US" sz="600" b="1">
                        <a:solidFill>
                          <a:schemeClr val="tx1"/>
                        </a:solidFill>
                        <a:latin typeface="Meiryo UI" panose="020B0604030504040204" pitchFamily="50" charset="-128"/>
                        <a:ea typeface="Meiryo UI" panose="020B0604030504040204" pitchFamily="50" charset="-128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endParaRPr lang="en-US" sz="600" b="1" dirty="0">
                        <a:solidFill>
                          <a:schemeClr val="tx1"/>
                        </a:solidFill>
                        <a:latin typeface="Meiryo UI" panose="020B0604030504040204" pitchFamily="50" charset="-128"/>
                        <a:ea typeface="Meiryo UI" panose="020B0604030504040204" pitchFamily="50" charset="-128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endParaRPr lang="en-US" sz="600" b="1" dirty="0">
                        <a:solidFill>
                          <a:schemeClr val="tx1"/>
                        </a:solidFill>
                        <a:latin typeface="Meiryo UI" panose="020B0604030504040204" pitchFamily="50" charset="-128"/>
                        <a:ea typeface="Meiryo UI" panose="020B0604030504040204" pitchFamily="50" charset="-128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endParaRPr lang="en-US" sz="600" b="1" dirty="0">
                        <a:solidFill>
                          <a:schemeClr val="tx1"/>
                        </a:solidFill>
                        <a:latin typeface="Meiryo UI" panose="020B0604030504040204" pitchFamily="50" charset="-128"/>
                        <a:ea typeface="Meiryo UI" panose="020B0604030504040204" pitchFamily="50" charset="-128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endParaRPr lang="en-US" sz="600" b="1" dirty="0">
                        <a:solidFill>
                          <a:schemeClr val="tx1"/>
                        </a:solidFill>
                        <a:latin typeface="Meiryo UI" panose="020B0604030504040204" pitchFamily="50" charset="-128"/>
                        <a:ea typeface="Meiryo UI" panose="020B0604030504040204" pitchFamily="50" charset="-128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endParaRPr lang="en-US" sz="600" b="1" dirty="0">
                        <a:solidFill>
                          <a:schemeClr val="tx1"/>
                        </a:solidFill>
                        <a:latin typeface="Meiryo UI" panose="020B0604030504040204" pitchFamily="50" charset="-128"/>
                        <a:ea typeface="Meiryo UI" panose="020B0604030504040204" pitchFamily="50" charset="-128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endParaRPr lang="en-US" sz="600" b="1" dirty="0">
                        <a:solidFill>
                          <a:schemeClr val="tx1"/>
                        </a:solidFill>
                        <a:latin typeface="Meiryo UI" panose="020B0604030504040204" pitchFamily="50" charset="-128"/>
                        <a:ea typeface="Meiryo UI" panose="020B0604030504040204" pitchFamily="50" charset="-128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endParaRPr lang="en-US" sz="600" b="1" dirty="0">
                        <a:solidFill>
                          <a:schemeClr val="tx1"/>
                        </a:solidFill>
                        <a:latin typeface="Meiryo UI" panose="020B0604030504040204" pitchFamily="50" charset="-128"/>
                        <a:ea typeface="Meiryo UI" panose="020B0604030504040204" pitchFamily="50" charset="-128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endParaRPr lang="en-US" sz="600" b="1" dirty="0">
                        <a:solidFill>
                          <a:schemeClr val="tx1"/>
                        </a:solidFill>
                        <a:latin typeface="Meiryo UI" panose="020B0604030504040204" pitchFamily="50" charset="-128"/>
                        <a:ea typeface="Meiryo UI" panose="020B0604030504040204" pitchFamily="50" charset="-128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endParaRPr lang="en-US" sz="600" b="1" dirty="0">
                        <a:solidFill>
                          <a:schemeClr val="tx1"/>
                        </a:solidFill>
                        <a:latin typeface="Meiryo UI" panose="020B0604030504040204" pitchFamily="50" charset="-128"/>
                        <a:ea typeface="Meiryo UI" panose="020B0604030504040204" pitchFamily="50" charset="-128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endParaRPr lang="en-US" sz="600" b="1" dirty="0">
                        <a:solidFill>
                          <a:schemeClr val="tx1"/>
                        </a:solidFill>
                        <a:latin typeface="Meiryo UI" panose="020B0604030504040204" pitchFamily="50" charset="-128"/>
                        <a:ea typeface="Meiryo UI" panose="020B0604030504040204" pitchFamily="50" charset="-128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endParaRPr lang="en-US" sz="600" b="1" dirty="0">
                        <a:solidFill>
                          <a:schemeClr val="tx1"/>
                        </a:solidFill>
                        <a:latin typeface="Meiryo UI" panose="020B0604030504040204" pitchFamily="50" charset="-128"/>
                        <a:ea typeface="Meiryo UI" panose="020B0604030504040204" pitchFamily="50" charset="-128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endParaRPr lang="en-US" sz="600" b="1" dirty="0">
                        <a:solidFill>
                          <a:schemeClr val="tx1"/>
                        </a:solidFill>
                        <a:latin typeface="Meiryo UI" panose="020B0604030504040204" pitchFamily="50" charset="-128"/>
                        <a:ea typeface="Meiryo UI" panose="020B0604030504040204" pitchFamily="50" charset="-128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endParaRPr lang="en-US" sz="600" b="1" dirty="0">
                        <a:solidFill>
                          <a:schemeClr val="tx1"/>
                        </a:solidFill>
                        <a:latin typeface="Meiryo UI" panose="020B0604030504040204" pitchFamily="50" charset="-128"/>
                        <a:ea typeface="Meiryo UI" panose="020B0604030504040204" pitchFamily="50" charset="-128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endParaRPr lang="en-US" sz="600" b="1" dirty="0">
                        <a:solidFill>
                          <a:schemeClr val="tx1"/>
                        </a:solidFill>
                        <a:latin typeface="Meiryo UI" panose="020B0604030504040204" pitchFamily="50" charset="-128"/>
                        <a:ea typeface="Meiryo UI" panose="020B0604030504040204" pitchFamily="50" charset="-128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endParaRPr lang="en-US" sz="600" b="1" dirty="0">
                        <a:solidFill>
                          <a:schemeClr val="tx1"/>
                        </a:solidFill>
                        <a:latin typeface="Meiryo UI" panose="020B0604030504040204" pitchFamily="50" charset="-128"/>
                        <a:ea typeface="Meiryo UI" panose="020B0604030504040204" pitchFamily="50" charset="-128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endParaRPr lang="en-US" sz="600" b="1" dirty="0">
                        <a:solidFill>
                          <a:schemeClr val="tx1"/>
                        </a:solidFill>
                        <a:latin typeface="Meiryo UI" panose="020B0604030504040204" pitchFamily="50" charset="-128"/>
                        <a:ea typeface="Meiryo UI" panose="020B0604030504040204" pitchFamily="50" charset="-128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endParaRPr lang="en-US" sz="600" b="1" dirty="0">
                        <a:solidFill>
                          <a:schemeClr val="tx1"/>
                        </a:solidFill>
                        <a:latin typeface="Meiryo UI" panose="020B0604030504040204" pitchFamily="50" charset="-128"/>
                        <a:ea typeface="Meiryo UI" panose="020B0604030504040204" pitchFamily="50" charset="-128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endParaRPr lang="en-US" sz="600" b="1" dirty="0">
                        <a:solidFill>
                          <a:schemeClr val="tx1"/>
                        </a:solidFill>
                        <a:latin typeface="Meiryo UI" panose="020B0604030504040204" pitchFamily="50" charset="-128"/>
                        <a:ea typeface="Meiryo UI" panose="020B0604030504040204" pitchFamily="50" charset="-128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endParaRPr lang="en-US" sz="600" b="1" dirty="0">
                        <a:solidFill>
                          <a:schemeClr val="tx1"/>
                        </a:solidFill>
                        <a:latin typeface="Meiryo UI" panose="020B0604030504040204" pitchFamily="50" charset="-128"/>
                        <a:ea typeface="Meiryo UI" panose="020B0604030504040204" pitchFamily="50" charset="-128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endParaRPr lang="en-US" sz="600" b="1" dirty="0">
                        <a:solidFill>
                          <a:schemeClr val="tx1"/>
                        </a:solidFill>
                        <a:latin typeface="Meiryo UI" panose="020B0604030504040204" pitchFamily="50" charset="-128"/>
                        <a:ea typeface="Meiryo UI" panose="020B0604030504040204" pitchFamily="50" charset="-128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endParaRPr lang="en-US" sz="600" b="1" dirty="0">
                        <a:solidFill>
                          <a:schemeClr val="tx1"/>
                        </a:solidFill>
                        <a:latin typeface="Meiryo UI" panose="020B0604030504040204" pitchFamily="50" charset="-128"/>
                        <a:ea typeface="Meiryo UI" panose="020B0604030504040204" pitchFamily="50" charset="-128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965858687"/>
                  </a:ext>
                </a:extLst>
              </a:tr>
              <a:tr h="1331200">
                <a:tc>
                  <a:txBody>
                    <a:bodyPr/>
                    <a:lstStyle/>
                    <a:p>
                      <a:pPr algn="l">
                        <a:lnSpc>
                          <a:spcPct val="100000"/>
                        </a:lnSpc>
                      </a:pPr>
                      <a:r>
                        <a:rPr lang="en-US" altLang="ja-JP" sz="1400" b="1" dirty="0">
                          <a:solidFill>
                            <a:schemeClr val="tx1"/>
                          </a:solidFill>
                          <a:latin typeface="Meiryo UI" panose="020B0604030504040204" pitchFamily="50" charset="-128"/>
                          <a:ea typeface="Meiryo UI" panose="020B0604030504040204" pitchFamily="50" charset="-128"/>
                        </a:rPr>
                        <a:t>2</a:t>
                      </a:r>
                      <a:endParaRPr lang="en-US" sz="1400" b="1" dirty="0">
                        <a:solidFill>
                          <a:schemeClr val="tx1"/>
                        </a:solidFill>
                        <a:latin typeface="Meiryo UI" panose="020B0604030504040204" pitchFamily="50" charset="-128"/>
                        <a:ea typeface="Meiryo UI" panose="020B0604030504040204" pitchFamily="50" charset="-128"/>
                      </a:endParaRPr>
                    </a:p>
                  </a:txBody>
                  <a:tcPr marR="0"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ja-JP" altLang="en-US" sz="1400" b="1" dirty="0">
                          <a:solidFill>
                            <a:schemeClr val="tx1"/>
                          </a:solidFill>
                          <a:latin typeface="Meiryo UI" panose="020B0604030504040204" pitchFamily="50" charset="-128"/>
                          <a:ea typeface="Meiryo UI" panose="020B0604030504040204" pitchFamily="50" charset="-128"/>
                        </a:rPr>
                        <a:t>タスクＢ</a:t>
                      </a:r>
                      <a:endParaRPr lang="en-US" altLang="ja-JP" sz="1400" b="1" dirty="0">
                        <a:solidFill>
                          <a:schemeClr val="tx1"/>
                        </a:solidFill>
                        <a:latin typeface="Meiryo UI" panose="020B0604030504040204" pitchFamily="50" charset="-128"/>
                        <a:ea typeface="Meiryo UI" panose="020B0604030504040204" pitchFamily="50" charset="-128"/>
                      </a:endParaRPr>
                    </a:p>
                  </a:txBody>
                  <a:tcPr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endParaRPr lang="en-US" sz="600" b="1" dirty="0">
                        <a:solidFill>
                          <a:schemeClr val="tx1"/>
                        </a:solidFill>
                        <a:latin typeface="Meiryo UI" panose="020B0604030504040204" pitchFamily="50" charset="-128"/>
                        <a:ea typeface="Meiryo UI" panose="020B0604030504040204" pitchFamily="50" charset="-128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endParaRPr lang="en-US" sz="600" b="1">
                        <a:solidFill>
                          <a:schemeClr val="tx1"/>
                        </a:solidFill>
                        <a:latin typeface="Meiryo UI" panose="020B0604030504040204" pitchFamily="50" charset="-128"/>
                        <a:ea typeface="Meiryo UI" panose="020B0604030504040204" pitchFamily="50" charset="-128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endParaRPr lang="en-US" sz="600" b="1" dirty="0">
                        <a:solidFill>
                          <a:schemeClr val="tx1"/>
                        </a:solidFill>
                        <a:latin typeface="Meiryo UI" panose="020B0604030504040204" pitchFamily="50" charset="-128"/>
                        <a:ea typeface="Meiryo UI" panose="020B0604030504040204" pitchFamily="50" charset="-128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endParaRPr lang="en-US" sz="600" b="1" dirty="0">
                        <a:solidFill>
                          <a:schemeClr val="tx1"/>
                        </a:solidFill>
                        <a:latin typeface="Meiryo UI" panose="020B0604030504040204" pitchFamily="50" charset="-128"/>
                        <a:ea typeface="Meiryo UI" panose="020B0604030504040204" pitchFamily="50" charset="-128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endParaRPr lang="en-US" sz="600" b="1" dirty="0">
                        <a:solidFill>
                          <a:schemeClr val="tx1"/>
                        </a:solidFill>
                        <a:latin typeface="Meiryo UI" panose="020B0604030504040204" pitchFamily="50" charset="-128"/>
                        <a:ea typeface="Meiryo UI" panose="020B0604030504040204" pitchFamily="50" charset="-128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endParaRPr lang="en-US" sz="600" b="1" dirty="0">
                        <a:solidFill>
                          <a:schemeClr val="tx1"/>
                        </a:solidFill>
                        <a:latin typeface="Meiryo UI" panose="020B0604030504040204" pitchFamily="50" charset="-128"/>
                        <a:ea typeface="Meiryo UI" panose="020B0604030504040204" pitchFamily="50" charset="-128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endParaRPr lang="en-US" sz="600" b="1" dirty="0">
                        <a:solidFill>
                          <a:schemeClr val="tx1"/>
                        </a:solidFill>
                        <a:latin typeface="Meiryo UI" panose="020B0604030504040204" pitchFamily="50" charset="-128"/>
                        <a:ea typeface="Meiryo UI" panose="020B0604030504040204" pitchFamily="50" charset="-128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endParaRPr lang="en-US" sz="600" b="1" dirty="0">
                        <a:solidFill>
                          <a:schemeClr val="tx1"/>
                        </a:solidFill>
                        <a:latin typeface="Meiryo UI" panose="020B0604030504040204" pitchFamily="50" charset="-128"/>
                        <a:ea typeface="Meiryo UI" panose="020B0604030504040204" pitchFamily="50" charset="-128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endParaRPr lang="en-US" sz="600" b="1" dirty="0">
                        <a:solidFill>
                          <a:schemeClr val="tx1"/>
                        </a:solidFill>
                        <a:latin typeface="Meiryo UI" panose="020B0604030504040204" pitchFamily="50" charset="-128"/>
                        <a:ea typeface="Meiryo UI" panose="020B0604030504040204" pitchFamily="50" charset="-128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endParaRPr lang="en-US" sz="600" b="1" dirty="0">
                        <a:solidFill>
                          <a:schemeClr val="tx1"/>
                        </a:solidFill>
                        <a:latin typeface="Meiryo UI" panose="020B0604030504040204" pitchFamily="50" charset="-128"/>
                        <a:ea typeface="Meiryo UI" panose="020B0604030504040204" pitchFamily="50" charset="-128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endParaRPr lang="en-US" sz="600" b="1" dirty="0">
                        <a:solidFill>
                          <a:schemeClr val="tx1"/>
                        </a:solidFill>
                        <a:latin typeface="Meiryo UI" panose="020B0604030504040204" pitchFamily="50" charset="-128"/>
                        <a:ea typeface="Meiryo UI" panose="020B0604030504040204" pitchFamily="50" charset="-128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endParaRPr lang="en-US" sz="600" b="1" dirty="0">
                        <a:solidFill>
                          <a:schemeClr val="tx1"/>
                        </a:solidFill>
                        <a:latin typeface="Meiryo UI" panose="020B0604030504040204" pitchFamily="50" charset="-128"/>
                        <a:ea typeface="Meiryo UI" panose="020B0604030504040204" pitchFamily="50" charset="-128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endParaRPr lang="en-US" sz="600" b="1" dirty="0">
                        <a:solidFill>
                          <a:schemeClr val="tx1"/>
                        </a:solidFill>
                        <a:latin typeface="Meiryo UI" panose="020B0604030504040204" pitchFamily="50" charset="-128"/>
                        <a:ea typeface="Meiryo UI" panose="020B0604030504040204" pitchFamily="50" charset="-128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endParaRPr lang="en-US" sz="600" b="1" dirty="0">
                        <a:solidFill>
                          <a:schemeClr val="tx1"/>
                        </a:solidFill>
                        <a:latin typeface="Meiryo UI" panose="020B0604030504040204" pitchFamily="50" charset="-128"/>
                        <a:ea typeface="Meiryo UI" panose="020B0604030504040204" pitchFamily="50" charset="-128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endParaRPr lang="en-US" sz="600" b="1" dirty="0">
                        <a:solidFill>
                          <a:schemeClr val="tx1"/>
                        </a:solidFill>
                        <a:latin typeface="Meiryo UI" panose="020B0604030504040204" pitchFamily="50" charset="-128"/>
                        <a:ea typeface="Meiryo UI" panose="020B0604030504040204" pitchFamily="50" charset="-128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endParaRPr lang="en-US" sz="600" b="1" dirty="0">
                        <a:solidFill>
                          <a:schemeClr val="tx1"/>
                        </a:solidFill>
                        <a:latin typeface="Meiryo UI" panose="020B0604030504040204" pitchFamily="50" charset="-128"/>
                        <a:ea typeface="Meiryo UI" panose="020B0604030504040204" pitchFamily="50" charset="-128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endParaRPr lang="en-US" sz="600" b="1" dirty="0">
                        <a:solidFill>
                          <a:schemeClr val="tx1"/>
                        </a:solidFill>
                        <a:latin typeface="Meiryo UI" panose="020B0604030504040204" pitchFamily="50" charset="-128"/>
                        <a:ea typeface="Meiryo UI" panose="020B0604030504040204" pitchFamily="50" charset="-128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endParaRPr lang="en-US" sz="600" b="1" dirty="0">
                        <a:solidFill>
                          <a:schemeClr val="tx1"/>
                        </a:solidFill>
                        <a:latin typeface="Meiryo UI" panose="020B0604030504040204" pitchFamily="50" charset="-128"/>
                        <a:ea typeface="Meiryo UI" panose="020B0604030504040204" pitchFamily="50" charset="-128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endParaRPr lang="en-US" sz="600" b="1" dirty="0">
                        <a:solidFill>
                          <a:schemeClr val="tx1"/>
                        </a:solidFill>
                        <a:latin typeface="Meiryo UI" panose="020B0604030504040204" pitchFamily="50" charset="-128"/>
                        <a:ea typeface="Meiryo UI" panose="020B0604030504040204" pitchFamily="50" charset="-128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endParaRPr lang="en-US" sz="600" b="1" dirty="0">
                        <a:solidFill>
                          <a:schemeClr val="tx1"/>
                        </a:solidFill>
                        <a:latin typeface="Meiryo UI" panose="020B0604030504040204" pitchFamily="50" charset="-128"/>
                        <a:ea typeface="Meiryo UI" panose="020B0604030504040204" pitchFamily="50" charset="-128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endParaRPr lang="en-US" sz="600" b="1" dirty="0">
                        <a:solidFill>
                          <a:schemeClr val="tx1"/>
                        </a:solidFill>
                        <a:latin typeface="Meiryo UI" panose="020B0604030504040204" pitchFamily="50" charset="-128"/>
                        <a:ea typeface="Meiryo UI" panose="020B0604030504040204" pitchFamily="50" charset="-128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endParaRPr lang="en-US" sz="600" b="1" dirty="0">
                        <a:solidFill>
                          <a:schemeClr val="tx1"/>
                        </a:solidFill>
                        <a:latin typeface="Meiryo UI" panose="020B0604030504040204" pitchFamily="50" charset="-128"/>
                        <a:ea typeface="Meiryo UI" panose="020B0604030504040204" pitchFamily="50" charset="-128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endParaRPr lang="en-US" sz="600" b="1" dirty="0">
                        <a:solidFill>
                          <a:schemeClr val="tx1"/>
                        </a:solidFill>
                        <a:latin typeface="Meiryo UI" panose="020B0604030504040204" pitchFamily="50" charset="-128"/>
                        <a:ea typeface="Meiryo UI" panose="020B0604030504040204" pitchFamily="50" charset="-128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endParaRPr lang="en-US" sz="600" b="1" dirty="0">
                        <a:solidFill>
                          <a:schemeClr val="tx1"/>
                        </a:solidFill>
                        <a:latin typeface="Meiryo UI" panose="020B0604030504040204" pitchFamily="50" charset="-128"/>
                        <a:ea typeface="Meiryo UI" panose="020B0604030504040204" pitchFamily="50" charset="-128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endParaRPr lang="en-US" sz="600" b="1" dirty="0">
                        <a:solidFill>
                          <a:schemeClr val="tx1"/>
                        </a:solidFill>
                        <a:latin typeface="Meiryo UI" panose="020B0604030504040204" pitchFamily="50" charset="-128"/>
                        <a:ea typeface="Meiryo UI" panose="020B0604030504040204" pitchFamily="50" charset="-128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endParaRPr lang="en-US" sz="600" b="1" dirty="0">
                        <a:solidFill>
                          <a:schemeClr val="tx1"/>
                        </a:solidFill>
                        <a:latin typeface="Meiryo UI" panose="020B0604030504040204" pitchFamily="50" charset="-128"/>
                        <a:ea typeface="Meiryo UI" panose="020B0604030504040204" pitchFamily="50" charset="-128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endParaRPr lang="en-US" sz="600" b="1" dirty="0">
                        <a:solidFill>
                          <a:schemeClr val="tx1"/>
                        </a:solidFill>
                        <a:latin typeface="Meiryo UI" panose="020B0604030504040204" pitchFamily="50" charset="-128"/>
                        <a:ea typeface="Meiryo UI" panose="020B0604030504040204" pitchFamily="50" charset="-128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endParaRPr lang="en-US" sz="600" b="1" dirty="0">
                        <a:solidFill>
                          <a:schemeClr val="tx1"/>
                        </a:solidFill>
                        <a:latin typeface="Meiryo UI" panose="020B0604030504040204" pitchFamily="50" charset="-128"/>
                        <a:ea typeface="Meiryo UI" panose="020B0604030504040204" pitchFamily="50" charset="-128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endParaRPr lang="en-US" sz="600" b="1" dirty="0">
                        <a:solidFill>
                          <a:schemeClr val="tx1"/>
                        </a:solidFill>
                        <a:latin typeface="Meiryo UI" panose="020B0604030504040204" pitchFamily="50" charset="-128"/>
                        <a:ea typeface="Meiryo UI" panose="020B0604030504040204" pitchFamily="50" charset="-128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endParaRPr lang="en-US" sz="600" b="1" dirty="0">
                        <a:solidFill>
                          <a:schemeClr val="tx1"/>
                        </a:solidFill>
                        <a:latin typeface="Meiryo UI" panose="020B0604030504040204" pitchFamily="50" charset="-128"/>
                        <a:ea typeface="Meiryo UI" panose="020B0604030504040204" pitchFamily="50" charset="-128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endParaRPr lang="en-US" sz="600" b="1" dirty="0">
                        <a:solidFill>
                          <a:schemeClr val="tx1"/>
                        </a:solidFill>
                        <a:latin typeface="Meiryo UI" panose="020B0604030504040204" pitchFamily="50" charset="-128"/>
                        <a:ea typeface="Meiryo UI" panose="020B0604030504040204" pitchFamily="50" charset="-128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119141191"/>
                  </a:ext>
                </a:extLst>
              </a:tr>
              <a:tr h="1331200">
                <a:tc>
                  <a:txBody>
                    <a:bodyPr/>
                    <a:lstStyle/>
                    <a:p>
                      <a:pPr algn="l">
                        <a:lnSpc>
                          <a:spcPct val="100000"/>
                        </a:lnSpc>
                      </a:pPr>
                      <a:r>
                        <a:rPr lang="en-US" altLang="ja-JP" sz="1400" b="1" dirty="0">
                          <a:solidFill>
                            <a:schemeClr val="tx1"/>
                          </a:solidFill>
                          <a:latin typeface="Meiryo UI" panose="020B0604030504040204" pitchFamily="50" charset="-128"/>
                          <a:ea typeface="Meiryo UI" panose="020B0604030504040204" pitchFamily="50" charset="-128"/>
                        </a:rPr>
                        <a:t>3</a:t>
                      </a:r>
                      <a:endParaRPr lang="en-US" sz="1400" b="1" dirty="0">
                        <a:solidFill>
                          <a:schemeClr val="tx1"/>
                        </a:solidFill>
                        <a:latin typeface="Meiryo UI" panose="020B0604030504040204" pitchFamily="50" charset="-128"/>
                        <a:ea typeface="Meiryo UI" panose="020B0604030504040204" pitchFamily="50" charset="-128"/>
                      </a:endParaRPr>
                    </a:p>
                  </a:txBody>
                  <a:tcPr marR="0"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ja-JP" altLang="en-US" sz="1400" b="1" dirty="0">
                          <a:solidFill>
                            <a:schemeClr val="tx1"/>
                          </a:solidFill>
                          <a:latin typeface="Meiryo UI" panose="020B0604030504040204" pitchFamily="50" charset="-128"/>
                          <a:ea typeface="Meiryo UI" panose="020B0604030504040204" pitchFamily="50" charset="-128"/>
                        </a:rPr>
                        <a:t>タスクＣ</a:t>
                      </a:r>
                      <a:endParaRPr lang="en-US" altLang="ja-JP" sz="1400" b="1" dirty="0">
                        <a:solidFill>
                          <a:schemeClr val="tx1"/>
                        </a:solidFill>
                        <a:latin typeface="Meiryo UI" panose="020B0604030504040204" pitchFamily="50" charset="-128"/>
                        <a:ea typeface="Meiryo UI" panose="020B0604030504040204" pitchFamily="50" charset="-128"/>
                      </a:endParaRPr>
                    </a:p>
                  </a:txBody>
                  <a:tcPr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endParaRPr lang="en-US" sz="600" b="1" dirty="0">
                        <a:solidFill>
                          <a:schemeClr val="tx1"/>
                        </a:solidFill>
                        <a:latin typeface="Meiryo UI" panose="020B0604030504040204" pitchFamily="50" charset="-128"/>
                        <a:ea typeface="Meiryo UI" panose="020B0604030504040204" pitchFamily="50" charset="-128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endParaRPr lang="en-US" sz="600" b="1">
                        <a:solidFill>
                          <a:schemeClr val="tx1"/>
                        </a:solidFill>
                        <a:latin typeface="Meiryo UI" panose="020B0604030504040204" pitchFamily="50" charset="-128"/>
                        <a:ea typeface="Meiryo UI" panose="020B0604030504040204" pitchFamily="50" charset="-128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endParaRPr lang="en-US" sz="600" b="1" dirty="0">
                        <a:solidFill>
                          <a:schemeClr val="tx1"/>
                        </a:solidFill>
                        <a:latin typeface="Meiryo UI" panose="020B0604030504040204" pitchFamily="50" charset="-128"/>
                        <a:ea typeface="Meiryo UI" panose="020B0604030504040204" pitchFamily="50" charset="-128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endParaRPr lang="en-US" sz="600" b="1" dirty="0">
                        <a:solidFill>
                          <a:schemeClr val="tx1"/>
                        </a:solidFill>
                        <a:latin typeface="Meiryo UI" panose="020B0604030504040204" pitchFamily="50" charset="-128"/>
                        <a:ea typeface="Meiryo UI" panose="020B0604030504040204" pitchFamily="50" charset="-128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endParaRPr lang="en-US" sz="600" b="1" dirty="0">
                        <a:solidFill>
                          <a:schemeClr val="tx1"/>
                        </a:solidFill>
                        <a:latin typeface="Meiryo UI" panose="020B0604030504040204" pitchFamily="50" charset="-128"/>
                        <a:ea typeface="Meiryo UI" panose="020B0604030504040204" pitchFamily="50" charset="-128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endParaRPr lang="en-US" sz="600" b="1" dirty="0">
                        <a:solidFill>
                          <a:schemeClr val="tx1"/>
                        </a:solidFill>
                        <a:latin typeface="Meiryo UI" panose="020B0604030504040204" pitchFamily="50" charset="-128"/>
                        <a:ea typeface="Meiryo UI" panose="020B0604030504040204" pitchFamily="50" charset="-128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endParaRPr lang="en-US" sz="600" b="1" dirty="0">
                        <a:solidFill>
                          <a:schemeClr val="tx1"/>
                        </a:solidFill>
                        <a:latin typeface="Meiryo UI" panose="020B0604030504040204" pitchFamily="50" charset="-128"/>
                        <a:ea typeface="Meiryo UI" panose="020B0604030504040204" pitchFamily="50" charset="-128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endParaRPr lang="en-US" sz="600" b="1" dirty="0">
                        <a:solidFill>
                          <a:schemeClr val="tx1"/>
                        </a:solidFill>
                        <a:latin typeface="Meiryo UI" panose="020B0604030504040204" pitchFamily="50" charset="-128"/>
                        <a:ea typeface="Meiryo UI" panose="020B0604030504040204" pitchFamily="50" charset="-128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endParaRPr lang="en-US" sz="600" b="1" dirty="0">
                        <a:solidFill>
                          <a:schemeClr val="tx1"/>
                        </a:solidFill>
                        <a:latin typeface="Meiryo UI" panose="020B0604030504040204" pitchFamily="50" charset="-128"/>
                        <a:ea typeface="Meiryo UI" panose="020B0604030504040204" pitchFamily="50" charset="-128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endParaRPr lang="en-US" sz="600" b="1" dirty="0">
                        <a:solidFill>
                          <a:schemeClr val="tx1"/>
                        </a:solidFill>
                        <a:latin typeface="Meiryo UI" panose="020B0604030504040204" pitchFamily="50" charset="-128"/>
                        <a:ea typeface="Meiryo UI" panose="020B0604030504040204" pitchFamily="50" charset="-128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endParaRPr lang="en-US" sz="600" b="1" dirty="0">
                        <a:solidFill>
                          <a:schemeClr val="tx1"/>
                        </a:solidFill>
                        <a:latin typeface="Meiryo UI" panose="020B0604030504040204" pitchFamily="50" charset="-128"/>
                        <a:ea typeface="Meiryo UI" panose="020B0604030504040204" pitchFamily="50" charset="-128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endParaRPr lang="en-US" sz="600" b="1" dirty="0">
                        <a:solidFill>
                          <a:schemeClr val="tx1"/>
                        </a:solidFill>
                        <a:latin typeface="Meiryo UI" panose="020B0604030504040204" pitchFamily="50" charset="-128"/>
                        <a:ea typeface="Meiryo UI" panose="020B0604030504040204" pitchFamily="50" charset="-128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endParaRPr lang="en-US" sz="600" b="1" dirty="0">
                        <a:solidFill>
                          <a:schemeClr val="tx1"/>
                        </a:solidFill>
                        <a:latin typeface="Meiryo UI" panose="020B0604030504040204" pitchFamily="50" charset="-128"/>
                        <a:ea typeface="Meiryo UI" panose="020B0604030504040204" pitchFamily="50" charset="-128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endParaRPr lang="en-US" sz="600" b="1" dirty="0">
                        <a:solidFill>
                          <a:schemeClr val="tx1"/>
                        </a:solidFill>
                        <a:latin typeface="Meiryo UI" panose="020B0604030504040204" pitchFamily="50" charset="-128"/>
                        <a:ea typeface="Meiryo UI" panose="020B0604030504040204" pitchFamily="50" charset="-128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endParaRPr lang="en-US" sz="600" b="1" dirty="0">
                        <a:solidFill>
                          <a:schemeClr val="tx1"/>
                        </a:solidFill>
                        <a:latin typeface="Meiryo UI" panose="020B0604030504040204" pitchFamily="50" charset="-128"/>
                        <a:ea typeface="Meiryo UI" panose="020B0604030504040204" pitchFamily="50" charset="-128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endParaRPr lang="en-US" sz="600" b="1" dirty="0">
                        <a:solidFill>
                          <a:schemeClr val="tx1"/>
                        </a:solidFill>
                        <a:latin typeface="Meiryo UI" panose="020B0604030504040204" pitchFamily="50" charset="-128"/>
                        <a:ea typeface="Meiryo UI" panose="020B0604030504040204" pitchFamily="50" charset="-128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endParaRPr lang="en-US" sz="600" b="1" dirty="0">
                        <a:solidFill>
                          <a:schemeClr val="tx1"/>
                        </a:solidFill>
                        <a:latin typeface="Meiryo UI" panose="020B0604030504040204" pitchFamily="50" charset="-128"/>
                        <a:ea typeface="Meiryo UI" panose="020B0604030504040204" pitchFamily="50" charset="-128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endParaRPr lang="en-US" sz="600" b="1" dirty="0">
                        <a:solidFill>
                          <a:schemeClr val="tx1"/>
                        </a:solidFill>
                        <a:latin typeface="Meiryo UI" panose="020B0604030504040204" pitchFamily="50" charset="-128"/>
                        <a:ea typeface="Meiryo UI" panose="020B0604030504040204" pitchFamily="50" charset="-128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endParaRPr lang="en-US" sz="600" b="1" dirty="0">
                        <a:solidFill>
                          <a:schemeClr val="tx1"/>
                        </a:solidFill>
                        <a:latin typeface="Meiryo UI" panose="020B0604030504040204" pitchFamily="50" charset="-128"/>
                        <a:ea typeface="Meiryo UI" panose="020B0604030504040204" pitchFamily="50" charset="-128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endParaRPr lang="en-US" sz="600" b="1" dirty="0">
                        <a:solidFill>
                          <a:schemeClr val="tx1"/>
                        </a:solidFill>
                        <a:latin typeface="Meiryo UI" panose="020B0604030504040204" pitchFamily="50" charset="-128"/>
                        <a:ea typeface="Meiryo UI" panose="020B0604030504040204" pitchFamily="50" charset="-128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endParaRPr lang="en-US" sz="600" b="1" dirty="0">
                        <a:solidFill>
                          <a:schemeClr val="tx1"/>
                        </a:solidFill>
                        <a:latin typeface="Meiryo UI" panose="020B0604030504040204" pitchFamily="50" charset="-128"/>
                        <a:ea typeface="Meiryo UI" panose="020B0604030504040204" pitchFamily="50" charset="-128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endParaRPr lang="en-US" sz="600" b="1" dirty="0">
                        <a:solidFill>
                          <a:schemeClr val="tx1"/>
                        </a:solidFill>
                        <a:latin typeface="Meiryo UI" panose="020B0604030504040204" pitchFamily="50" charset="-128"/>
                        <a:ea typeface="Meiryo UI" panose="020B0604030504040204" pitchFamily="50" charset="-128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endParaRPr lang="en-US" sz="600" b="1" dirty="0">
                        <a:solidFill>
                          <a:schemeClr val="tx1"/>
                        </a:solidFill>
                        <a:latin typeface="Meiryo UI" panose="020B0604030504040204" pitchFamily="50" charset="-128"/>
                        <a:ea typeface="Meiryo UI" panose="020B0604030504040204" pitchFamily="50" charset="-128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endParaRPr lang="en-US" sz="600" b="1" dirty="0">
                        <a:solidFill>
                          <a:schemeClr val="tx1"/>
                        </a:solidFill>
                        <a:latin typeface="Meiryo UI" panose="020B0604030504040204" pitchFamily="50" charset="-128"/>
                        <a:ea typeface="Meiryo UI" panose="020B0604030504040204" pitchFamily="50" charset="-128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endParaRPr lang="en-US" sz="600" b="1" dirty="0">
                        <a:solidFill>
                          <a:schemeClr val="tx1"/>
                        </a:solidFill>
                        <a:latin typeface="Meiryo UI" panose="020B0604030504040204" pitchFamily="50" charset="-128"/>
                        <a:ea typeface="Meiryo UI" panose="020B0604030504040204" pitchFamily="50" charset="-128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endParaRPr lang="en-US" sz="600" b="1" dirty="0">
                        <a:solidFill>
                          <a:schemeClr val="tx1"/>
                        </a:solidFill>
                        <a:latin typeface="Meiryo UI" panose="020B0604030504040204" pitchFamily="50" charset="-128"/>
                        <a:ea typeface="Meiryo UI" panose="020B0604030504040204" pitchFamily="50" charset="-128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endParaRPr lang="en-US" sz="600" b="1" dirty="0">
                        <a:solidFill>
                          <a:schemeClr val="tx1"/>
                        </a:solidFill>
                        <a:latin typeface="Meiryo UI" panose="020B0604030504040204" pitchFamily="50" charset="-128"/>
                        <a:ea typeface="Meiryo UI" panose="020B0604030504040204" pitchFamily="50" charset="-128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endParaRPr lang="en-US" sz="600" b="1" dirty="0">
                        <a:solidFill>
                          <a:schemeClr val="tx1"/>
                        </a:solidFill>
                        <a:latin typeface="Meiryo UI" panose="020B0604030504040204" pitchFamily="50" charset="-128"/>
                        <a:ea typeface="Meiryo UI" panose="020B0604030504040204" pitchFamily="50" charset="-128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endParaRPr lang="en-US" sz="600" b="1" dirty="0">
                        <a:solidFill>
                          <a:schemeClr val="tx1"/>
                        </a:solidFill>
                        <a:latin typeface="Meiryo UI" panose="020B0604030504040204" pitchFamily="50" charset="-128"/>
                        <a:ea typeface="Meiryo UI" panose="020B0604030504040204" pitchFamily="50" charset="-128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endParaRPr lang="en-US" sz="600" b="1" dirty="0">
                        <a:solidFill>
                          <a:schemeClr val="tx1"/>
                        </a:solidFill>
                        <a:latin typeface="Meiryo UI" panose="020B0604030504040204" pitchFamily="50" charset="-128"/>
                        <a:ea typeface="Meiryo UI" panose="020B0604030504040204" pitchFamily="50" charset="-128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endParaRPr lang="en-US" sz="600" b="1" dirty="0">
                        <a:solidFill>
                          <a:schemeClr val="tx1"/>
                        </a:solidFill>
                        <a:latin typeface="Meiryo UI" panose="020B0604030504040204" pitchFamily="50" charset="-128"/>
                        <a:ea typeface="Meiryo UI" panose="020B0604030504040204" pitchFamily="50" charset="-128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390668724"/>
                  </a:ext>
                </a:extLst>
              </a:tr>
              <a:tr h="1331200">
                <a:tc>
                  <a:txBody>
                    <a:bodyPr/>
                    <a:lstStyle/>
                    <a:p>
                      <a:pPr algn="l">
                        <a:lnSpc>
                          <a:spcPct val="100000"/>
                        </a:lnSpc>
                      </a:pPr>
                      <a:r>
                        <a:rPr lang="en-US" altLang="ja-JP" sz="1400" b="1" dirty="0">
                          <a:solidFill>
                            <a:schemeClr val="tx1"/>
                          </a:solidFill>
                          <a:latin typeface="Meiryo UI" panose="020B0604030504040204" pitchFamily="50" charset="-128"/>
                          <a:ea typeface="Meiryo UI" panose="020B0604030504040204" pitchFamily="50" charset="-128"/>
                        </a:rPr>
                        <a:t>4</a:t>
                      </a:r>
                      <a:endParaRPr lang="en-US" sz="1400" b="1" dirty="0">
                        <a:solidFill>
                          <a:schemeClr val="tx1"/>
                        </a:solidFill>
                        <a:latin typeface="Meiryo UI" panose="020B0604030504040204" pitchFamily="50" charset="-128"/>
                        <a:ea typeface="Meiryo UI" panose="020B0604030504040204" pitchFamily="50" charset="-128"/>
                      </a:endParaRPr>
                    </a:p>
                  </a:txBody>
                  <a:tcPr marR="0"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ja-JP" altLang="en-US" sz="1400" b="1" dirty="0">
                          <a:solidFill>
                            <a:schemeClr val="tx1"/>
                          </a:solidFill>
                          <a:latin typeface="Meiryo UI" panose="020B0604030504040204" pitchFamily="50" charset="-128"/>
                          <a:ea typeface="Meiryo UI" panose="020B0604030504040204" pitchFamily="50" charset="-128"/>
                        </a:rPr>
                        <a:t>タスクＤ</a:t>
                      </a:r>
                      <a:endParaRPr lang="en-US" altLang="ja-JP" sz="1400" b="1" dirty="0">
                        <a:solidFill>
                          <a:schemeClr val="tx1"/>
                        </a:solidFill>
                        <a:latin typeface="Meiryo UI" panose="020B0604030504040204" pitchFamily="50" charset="-128"/>
                        <a:ea typeface="Meiryo UI" panose="020B0604030504040204" pitchFamily="50" charset="-128"/>
                      </a:endParaRPr>
                    </a:p>
                  </a:txBody>
                  <a:tcPr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endParaRPr lang="en-US" sz="600" b="1" dirty="0">
                        <a:solidFill>
                          <a:schemeClr val="tx1"/>
                        </a:solidFill>
                        <a:latin typeface="Meiryo UI" panose="020B0604030504040204" pitchFamily="50" charset="-128"/>
                        <a:ea typeface="Meiryo UI" panose="020B0604030504040204" pitchFamily="50" charset="-128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endParaRPr lang="en-US" sz="600" b="1" dirty="0">
                        <a:solidFill>
                          <a:schemeClr val="tx1"/>
                        </a:solidFill>
                        <a:latin typeface="Meiryo UI" panose="020B0604030504040204" pitchFamily="50" charset="-128"/>
                        <a:ea typeface="Meiryo UI" panose="020B0604030504040204" pitchFamily="50" charset="-128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endParaRPr lang="en-US" sz="600" b="1" dirty="0">
                        <a:solidFill>
                          <a:schemeClr val="tx1"/>
                        </a:solidFill>
                        <a:latin typeface="Meiryo UI" panose="020B0604030504040204" pitchFamily="50" charset="-128"/>
                        <a:ea typeface="Meiryo UI" panose="020B0604030504040204" pitchFamily="50" charset="-128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endParaRPr lang="en-US" sz="600" b="1">
                        <a:solidFill>
                          <a:schemeClr val="tx1"/>
                        </a:solidFill>
                        <a:latin typeface="Meiryo UI" panose="020B0604030504040204" pitchFamily="50" charset="-128"/>
                        <a:ea typeface="Meiryo UI" panose="020B0604030504040204" pitchFamily="50" charset="-128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endParaRPr lang="en-US" sz="600" b="1" dirty="0">
                        <a:solidFill>
                          <a:schemeClr val="tx1"/>
                        </a:solidFill>
                        <a:latin typeface="Meiryo UI" panose="020B0604030504040204" pitchFamily="50" charset="-128"/>
                        <a:ea typeface="Meiryo UI" panose="020B0604030504040204" pitchFamily="50" charset="-128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endParaRPr lang="en-US" sz="600" b="1" dirty="0">
                        <a:solidFill>
                          <a:schemeClr val="tx1"/>
                        </a:solidFill>
                        <a:latin typeface="Meiryo UI" panose="020B0604030504040204" pitchFamily="50" charset="-128"/>
                        <a:ea typeface="Meiryo UI" panose="020B0604030504040204" pitchFamily="50" charset="-128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endParaRPr lang="en-US" sz="600" b="1" dirty="0">
                        <a:solidFill>
                          <a:schemeClr val="tx1"/>
                        </a:solidFill>
                        <a:latin typeface="Meiryo UI" panose="020B0604030504040204" pitchFamily="50" charset="-128"/>
                        <a:ea typeface="Meiryo UI" panose="020B0604030504040204" pitchFamily="50" charset="-128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endParaRPr lang="en-US" sz="600" b="1" dirty="0">
                        <a:solidFill>
                          <a:schemeClr val="tx1"/>
                        </a:solidFill>
                        <a:latin typeface="Meiryo UI" panose="020B0604030504040204" pitchFamily="50" charset="-128"/>
                        <a:ea typeface="Meiryo UI" panose="020B0604030504040204" pitchFamily="50" charset="-128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endParaRPr lang="en-US" sz="600" b="1" dirty="0">
                        <a:solidFill>
                          <a:schemeClr val="tx1"/>
                        </a:solidFill>
                        <a:latin typeface="Meiryo UI" panose="020B0604030504040204" pitchFamily="50" charset="-128"/>
                        <a:ea typeface="Meiryo UI" panose="020B0604030504040204" pitchFamily="50" charset="-128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endParaRPr lang="en-US" sz="600" b="1" dirty="0">
                        <a:solidFill>
                          <a:schemeClr val="tx1"/>
                        </a:solidFill>
                        <a:latin typeface="Meiryo UI" panose="020B0604030504040204" pitchFamily="50" charset="-128"/>
                        <a:ea typeface="Meiryo UI" panose="020B0604030504040204" pitchFamily="50" charset="-128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endParaRPr lang="en-US" sz="600" b="1" dirty="0">
                        <a:solidFill>
                          <a:schemeClr val="tx1"/>
                        </a:solidFill>
                        <a:latin typeface="Meiryo UI" panose="020B0604030504040204" pitchFamily="50" charset="-128"/>
                        <a:ea typeface="Meiryo UI" panose="020B0604030504040204" pitchFamily="50" charset="-128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endParaRPr lang="en-US" sz="600" b="1" dirty="0">
                        <a:solidFill>
                          <a:schemeClr val="tx1"/>
                        </a:solidFill>
                        <a:latin typeface="Meiryo UI" panose="020B0604030504040204" pitchFamily="50" charset="-128"/>
                        <a:ea typeface="Meiryo UI" panose="020B0604030504040204" pitchFamily="50" charset="-128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endParaRPr lang="en-US" sz="600" b="1" dirty="0">
                        <a:solidFill>
                          <a:schemeClr val="tx1"/>
                        </a:solidFill>
                        <a:latin typeface="Meiryo UI" panose="020B0604030504040204" pitchFamily="50" charset="-128"/>
                        <a:ea typeface="Meiryo UI" panose="020B0604030504040204" pitchFamily="50" charset="-128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endParaRPr lang="en-US" sz="600" b="1" dirty="0">
                        <a:solidFill>
                          <a:schemeClr val="tx1"/>
                        </a:solidFill>
                        <a:latin typeface="Meiryo UI" panose="020B0604030504040204" pitchFamily="50" charset="-128"/>
                        <a:ea typeface="Meiryo UI" panose="020B0604030504040204" pitchFamily="50" charset="-128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endParaRPr lang="en-US" sz="600" b="1" dirty="0">
                        <a:solidFill>
                          <a:schemeClr val="tx1"/>
                        </a:solidFill>
                        <a:latin typeface="Meiryo UI" panose="020B0604030504040204" pitchFamily="50" charset="-128"/>
                        <a:ea typeface="Meiryo UI" panose="020B0604030504040204" pitchFamily="50" charset="-128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endParaRPr lang="en-US" sz="600" b="1" dirty="0">
                        <a:solidFill>
                          <a:schemeClr val="tx1"/>
                        </a:solidFill>
                        <a:latin typeface="Meiryo UI" panose="020B0604030504040204" pitchFamily="50" charset="-128"/>
                        <a:ea typeface="Meiryo UI" panose="020B0604030504040204" pitchFamily="50" charset="-128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endParaRPr lang="en-US" sz="600" b="1" dirty="0">
                        <a:solidFill>
                          <a:schemeClr val="tx1"/>
                        </a:solidFill>
                        <a:latin typeface="Meiryo UI" panose="020B0604030504040204" pitchFamily="50" charset="-128"/>
                        <a:ea typeface="Meiryo UI" panose="020B0604030504040204" pitchFamily="50" charset="-128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endParaRPr lang="en-US" sz="600" b="1" dirty="0">
                        <a:solidFill>
                          <a:schemeClr val="tx1"/>
                        </a:solidFill>
                        <a:latin typeface="Meiryo UI" panose="020B0604030504040204" pitchFamily="50" charset="-128"/>
                        <a:ea typeface="Meiryo UI" panose="020B0604030504040204" pitchFamily="50" charset="-128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endParaRPr lang="en-US" sz="600" b="1" dirty="0">
                        <a:solidFill>
                          <a:schemeClr val="tx1"/>
                        </a:solidFill>
                        <a:latin typeface="Meiryo UI" panose="020B0604030504040204" pitchFamily="50" charset="-128"/>
                        <a:ea typeface="Meiryo UI" panose="020B0604030504040204" pitchFamily="50" charset="-128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endParaRPr lang="en-US" sz="600" b="1" dirty="0">
                        <a:solidFill>
                          <a:schemeClr val="tx1"/>
                        </a:solidFill>
                        <a:latin typeface="Meiryo UI" panose="020B0604030504040204" pitchFamily="50" charset="-128"/>
                        <a:ea typeface="Meiryo UI" panose="020B0604030504040204" pitchFamily="50" charset="-128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endParaRPr lang="en-US" sz="600" b="1" dirty="0">
                        <a:solidFill>
                          <a:schemeClr val="tx1"/>
                        </a:solidFill>
                        <a:latin typeface="Meiryo UI" panose="020B0604030504040204" pitchFamily="50" charset="-128"/>
                        <a:ea typeface="Meiryo UI" panose="020B0604030504040204" pitchFamily="50" charset="-128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endParaRPr lang="en-US" sz="600" b="1" dirty="0">
                        <a:solidFill>
                          <a:schemeClr val="tx1"/>
                        </a:solidFill>
                        <a:latin typeface="Meiryo UI" panose="020B0604030504040204" pitchFamily="50" charset="-128"/>
                        <a:ea typeface="Meiryo UI" panose="020B0604030504040204" pitchFamily="50" charset="-128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endParaRPr lang="en-US" sz="600" b="1" dirty="0">
                        <a:solidFill>
                          <a:schemeClr val="tx1"/>
                        </a:solidFill>
                        <a:latin typeface="Meiryo UI" panose="020B0604030504040204" pitchFamily="50" charset="-128"/>
                        <a:ea typeface="Meiryo UI" panose="020B0604030504040204" pitchFamily="50" charset="-128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endParaRPr lang="en-US" sz="600" b="1" dirty="0">
                        <a:solidFill>
                          <a:schemeClr val="tx1"/>
                        </a:solidFill>
                        <a:latin typeface="Meiryo UI" panose="020B0604030504040204" pitchFamily="50" charset="-128"/>
                        <a:ea typeface="Meiryo UI" panose="020B0604030504040204" pitchFamily="50" charset="-128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endParaRPr lang="en-US" sz="600" b="1" dirty="0">
                        <a:solidFill>
                          <a:schemeClr val="tx1"/>
                        </a:solidFill>
                        <a:latin typeface="Meiryo UI" panose="020B0604030504040204" pitchFamily="50" charset="-128"/>
                        <a:ea typeface="Meiryo UI" panose="020B0604030504040204" pitchFamily="50" charset="-128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endParaRPr lang="en-US" sz="600" b="1" dirty="0">
                        <a:solidFill>
                          <a:schemeClr val="tx1"/>
                        </a:solidFill>
                        <a:latin typeface="Meiryo UI" panose="020B0604030504040204" pitchFamily="50" charset="-128"/>
                        <a:ea typeface="Meiryo UI" panose="020B0604030504040204" pitchFamily="50" charset="-128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endParaRPr lang="en-US" sz="600" b="1" dirty="0">
                        <a:solidFill>
                          <a:schemeClr val="tx1"/>
                        </a:solidFill>
                        <a:latin typeface="Meiryo UI" panose="020B0604030504040204" pitchFamily="50" charset="-128"/>
                        <a:ea typeface="Meiryo UI" panose="020B0604030504040204" pitchFamily="50" charset="-128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endParaRPr lang="en-US" sz="600" b="1" dirty="0">
                        <a:solidFill>
                          <a:schemeClr val="tx1"/>
                        </a:solidFill>
                        <a:latin typeface="Meiryo UI" panose="020B0604030504040204" pitchFamily="50" charset="-128"/>
                        <a:ea typeface="Meiryo UI" panose="020B0604030504040204" pitchFamily="50" charset="-128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endParaRPr lang="en-US" sz="600" b="1" dirty="0">
                        <a:solidFill>
                          <a:schemeClr val="tx1"/>
                        </a:solidFill>
                        <a:latin typeface="Meiryo UI" panose="020B0604030504040204" pitchFamily="50" charset="-128"/>
                        <a:ea typeface="Meiryo UI" panose="020B0604030504040204" pitchFamily="50" charset="-128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endParaRPr lang="en-US" sz="600" b="1" dirty="0">
                        <a:solidFill>
                          <a:schemeClr val="tx1"/>
                        </a:solidFill>
                        <a:latin typeface="Meiryo UI" panose="020B0604030504040204" pitchFamily="50" charset="-128"/>
                        <a:ea typeface="Meiryo UI" panose="020B0604030504040204" pitchFamily="50" charset="-128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endParaRPr lang="en-US" sz="600" b="1" dirty="0">
                        <a:solidFill>
                          <a:schemeClr val="tx1"/>
                        </a:solidFill>
                        <a:latin typeface="Meiryo UI" panose="020B0604030504040204" pitchFamily="50" charset="-128"/>
                        <a:ea typeface="Meiryo UI" panose="020B0604030504040204" pitchFamily="50" charset="-128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77369785"/>
                  </a:ext>
                </a:extLst>
              </a:tr>
            </a:tbl>
          </a:graphicData>
        </a:graphic>
      </p:graphicFrame>
      <p:sp>
        <p:nvSpPr>
          <p:cNvPr id="3" name="TextBox 2">
            <a:extLst>
              <a:ext uri="{FF2B5EF4-FFF2-40B4-BE49-F238E27FC236}">
                <a16:creationId xmlns:a16="http://schemas.microsoft.com/office/drawing/2014/main" id="{7EC1C1D8-D8F0-2B43-9BED-E530F89CD9EF}"/>
              </a:ext>
            </a:extLst>
          </p:cNvPr>
          <p:cNvSpPr txBox="1"/>
          <p:nvPr/>
        </p:nvSpPr>
        <p:spPr>
          <a:xfrm>
            <a:off x="327121" y="232903"/>
            <a:ext cx="2209602" cy="523220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harsh" dir="t"/>
            </a:scene3d>
            <a:sp3d extrusionH="57150" prstMaterial="matte">
              <a:bevelT w="63500" h="12700" prst="angle"/>
              <a:contourClr>
                <a:schemeClr val="bg1">
                  <a:lumMod val="65000"/>
                </a:schemeClr>
              </a:contourClr>
            </a:sp3d>
          </a:bodyPr>
          <a:lstStyle/>
          <a:p>
            <a:r>
              <a:rPr lang="en-US" altLang="ja-JP" sz="2800" b="1" dirty="0">
                <a:ln/>
                <a:solidFill>
                  <a:schemeClr val="accent3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2026</a:t>
            </a:r>
            <a:r>
              <a:rPr lang="ja-JP" altLang="en-US" sz="2800" b="1" dirty="0">
                <a:ln/>
                <a:solidFill>
                  <a:schemeClr val="accent3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年</a:t>
            </a:r>
            <a:r>
              <a:rPr lang="en-US" altLang="ja-JP" sz="2800" b="1" dirty="0">
                <a:ln/>
                <a:solidFill>
                  <a:schemeClr val="accent3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1</a:t>
            </a:r>
            <a:r>
              <a:rPr lang="ja-JP" altLang="en-US" sz="2800" b="1" dirty="0">
                <a:ln/>
                <a:solidFill>
                  <a:schemeClr val="accent3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月</a:t>
            </a:r>
            <a:endParaRPr lang="en-US" sz="2800" b="1" dirty="0">
              <a:ln/>
              <a:solidFill>
                <a:schemeClr val="accent3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51" name="タイトル 3">
            <a:extLst>
              <a:ext uri="{FF2B5EF4-FFF2-40B4-BE49-F238E27FC236}">
                <a16:creationId xmlns:a16="http://schemas.microsoft.com/office/drawing/2014/main" id="{9F321D00-51E2-A5FA-ADB5-6659FB9E40CB}"/>
              </a:ext>
            </a:extLst>
          </p:cNvPr>
          <p:cNvSpPr txBox="1">
            <a:spLocks/>
          </p:cNvSpPr>
          <p:nvPr/>
        </p:nvSpPr>
        <p:spPr>
          <a:xfrm>
            <a:off x="4116216" y="69890"/>
            <a:ext cx="4028569" cy="697027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ja-JP" altLang="en-US" sz="4000" b="1" dirty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accent5"/>
                </a:solidFill>
                <a:effectLst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  <a:latin typeface="Meiryo UI" panose="020B0604030504040204" pitchFamily="50" charset="-128"/>
                <a:ea typeface="Meiryo UI" panose="020B0604030504040204" pitchFamily="50" charset="-128"/>
              </a:rPr>
              <a:t>ロードマップ</a:t>
            </a:r>
          </a:p>
        </p:txBody>
      </p:sp>
      <p:grpSp>
        <p:nvGrpSpPr>
          <p:cNvPr id="57" name="グループ化 56">
            <a:extLst>
              <a:ext uri="{FF2B5EF4-FFF2-40B4-BE49-F238E27FC236}">
                <a16:creationId xmlns:a16="http://schemas.microsoft.com/office/drawing/2014/main" id="{7E7F6437-F742-634F-5CC3-C21E7C9ED269}"/>
              </a:ext>
            </a:extLst>
          </p:cNvPr>
          <p:cNvGrpSpPr/>
          <p:nvPr/>
        </p:nvGrpSpPr>
        <p:grpSpPr>
          <a:xfrm>
            <a:off x="4375355" y="1563331"/>
            <a:ext cx="1415845" cy="815014"/>
            <a:chOff x="4375355" y="1563331"/>
            <a:chExt cx="1415845" cy="815014"/>
          </a:xfrm>
        </p:grpSpPr>
        <p:sp>
          <p:nvSpPr>
            <p:cNvPr id="52" name="矢印: 山形 51">
              <a:extLst>
                <a:ext uri="{FF2B5EF4-FFF2-40B4-BE49-F238E27FC236}">
                  <a16:creationId xmlns:a16="http://schemas.microsoft.com/office/drawing/2014/main" id="{4B7F8D90-7E6A-9C1E-AFD8-7EBC3E607A79}"/>
                </a:ext>
              </a:extLst>
            </p:cNvPr>
            <p:cNvSpPr/>
            <p:nvPr/>
          </p:nvSpPr>
          <p:spPr>
            <a:xfrm>
              <a:off x="4375355" y="1563331"/>
              <a:ext cx="1415845" cy="815014"/>
            </a:xfrm>
            <a:prstGeom prst="chevron">
              <a:avLst/>
            </a:prstGeom>
            <a:gradFill flip="none" rotWithShape="1">
              <a:gsLst>
                <a:gs pos="0">
                  <a:schemeClr val="accent1">
                    <a:lumMod val="5000"/>
                    <a:lumOff val="95000"/>
                  </a:schemeClr>
                </a:gs>
                <a:gs pos="74000">
                  <a:schemeClr val="accent1">
                    <a:lumMod val="45000"/>
                    <a:lumOff val="55000"/>
                  </a:schemeClr>
                </a:gs>
                <a:gs pos="83000">
                  <a:schemeClr val="accent1">
                    <a:lumMod val="45000"/>
                    <a:lumOff val="55000"/>
                  </a:schemeClr>
                </a:gs>
                <a:gs pos="100000">
                  <a:schemeClr val="accent1">
                    <a:lumMod val="30000"/>
                    <a:lumOff val="70000"/>
                  </a:schemeClr>
                </a:gs>
              </a:gsLst>
              <a:lin ang="0" scaled="1"/>
              <a:tileRect/>
            </a:gradFill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 sz="700" b="1" dirty="0">
                <a:solidFill>
                  <a:schemeClr val="tx1"/>
                </a:solidFill>
              </a:endParaRPr>
            </a:p>
          </p:txBody>
        </p:sp>
        <p:sp>
          <p:nvSpPr>
            <p:cNvPr id="53" name="テキスト ボックス 52">
              <a:extLst>
                <a:ext uri="{FF2B5EF4-FFF2-40B4-BE49-F238E27FC236}">
                  <a16:creationId xmlns:a16="http://schemas.microsoft.com/office/drawing/2014/main" id="{EA0DC46E-EB5A-8FCD-12E7-959B9B567143}"/>
                </a:ext>
              </a:extLst>
            </p:cNvPr>
            <p:cNvSpPr txBox="1"/>
            <p:nvPr/>
          </p:nvSpPr>
          <p:spPr>
            <a:xfrm>
              <a:off x="4591667" y="1659637"/>
              <a:ext cx="1101213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400" b="1" dirty="0"/>
                <a:t>フェーズ</a:t>
              </a:r>
              <a:r>
                <a:rPr kumimoji="1" lang="en-US" altLang="ja-JP" sz="1400" b="1" dirty="0"/>
                <a:t>1</a:t>
              </a:r>
            </a:p>
            <a:p>
              <a:pPr algn="ctr"/>
              <a:endParaRPr kumimoji="1" lang="ja-JP" altLang="en-US" sz="1400" b="1" dirty="0"/>
            </a:p>
          </p:txBody>
        </p:sp>
      </p:grpSp>
      <p:grpSp>
        <p:nvGrpSpPr>
          <p:cNvPr id="58" name="グループ化 57">
            <a:extLst>
              <a:ext uri="{FF2B5EF4-FFF2-40B4-BE49-F238E27FC236}">
                <a16:creationId xmlns:a16="http://schemas.microsoft.com/office/drawing/2014/main" id="{2378649F-420A-9631-2D2E-873D07FB00D3}"/>
              </a:ext>
            </a:extLst>
          </p:cNvPr>
          <p:cNvGrpSpPr/>
          <p:nvPr/>
        </p:nvGrpSpPr>
        <p:grpSpPr>
          <a:xfrm>
            <a:off x="5515898" y="1563331"/>
            <a:ext cx="1986116" cy="815014"/>
            <a:chOff x="4375355" y="1563331"/>
            <a:chExt cx="1415845" cy="815014"/>
          </a:xfrm>
        </p:grpSpPr>
        <p:sp>
          <p:nvSpPr>
            <p:cNvPr id="59" name="矢印: 山形 58">
              <a:extLst>
                <a:ext uri="{FF2B5EF4-FFF2-40B4-BE49-F238E27FC236}">
                  <a16:creationId xmlns:a16="http://schemas.microsoft.com/office/drawing/2014/main" id="{04FDE87C-B012-9A98-1172-691918083D43}"/>
                </a:ext>
              </a:extLst>
            </p:cNvPr>
            <p:cNvSpPr/>
            <p:nvPr/>
          </p:nvSpPr>
          <p:spPr>
            <a:xfrm>
              <a:off x="4375355" y="1563331"/>
              <a:ext cx="1415845" cy="815014"/>
            </a:xfrm>
            <a:prstGeom prst="chevron">
              <a:avLst/>
            </a:prstGeom>
            <a:gradFill flip="none" rotWithShape="1">
              <a:gsLst>
                <a:gs pos="0">
                  <a:schemeClr val="accent4">
                    <a:lumMod val="5000"/>
                    <a:lumOff val="95000"/>
                  </a:schemeClr>
                </a:gs>
                <a:gs pos="74000">
                  <a:schemeClr val="accent4">
                    <a:lumMod val="45000"/>
                    <a:lumOff val="55000"/>
                  </a:schemeClr>
                </a:gs>
                <a:gs pos="83000">
                  <a:schemeClr val="accent4">
                    <a:lumMod val="45000"/>
                    <a:lumOff val="55000"/>
                  </a:schemeClr>
                </a:gs>
                <a:gs pos="100000">
                  <a:schemeClr val="accent4">
                    <a:lumMod val="30000"/>
                    <a:lumOff val="70000"/>
                  </a:schemeClr>
                </a:gs>
              </a:gsLst>
              <a:lin ang="0" scaled="1"/>
              <a:tileRect/>
            </a:gradFill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 sz="700" b="1" dirty="0">
                <a:solidFill>
                  <a:schemeClr val="tx1"/>
                </a:solidFill>
              </a:endParaRPr>
            </a:p>
          </p:txBody>
        </p:sp>
        <p:sp>
          <p:nvSpPr>
            <p:cNvPr id="65" name="テキスト ボックス 64">
              <a:extLst>
                <a:ext uri="{FF2B5EF4-FFF2-40B4-BE49-F238E27FC236}">
                  <a16:creationId xmlns:a16="http://schemas.microsoft.com/office/drawing/2014/main" id="{0052CD80-E5AF-37CA-57BA-417AD5112B18}"/>
                </a:ext>
              </a:extLst>
            </p:cNvPr>
            <p:cNvSpPr txBox="1"/>
            <p:nvPr/>
          </p:nvSpPr>
          <p:spPr>
            <a:xfrm>
              <a:off x="4739051" y="1659637"/>
              <a:ext cx="785024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400" b="1" dirty="0"/>
                <a:t>フェーズ</a:t>
              </a:r>
              <a:r>
                <a:rPr kumimoji="1" lang="en-US" altLang="ja-JP" sz="1400" b="1" dirty="0"/>
                <a:t>2</a:t>
              </a:r>
            </a:p>
            <a:p>
              <a:pPr algn="ctr"/>
              <a:endParaRPr kumimoji="1" lang="ja-JP" altLang="en-US" sz="1400" b="1" dirty="0"/>
            </a:p>
          </p:txBody>
        </p:sp>
      </p:grpSp>
      <p:grpSp>
        <p:nvGrpSpPr>
          <p:cNvPr id="67" name="グループ化 66">
            <a:extLst>
              <a:ext uri="{FF2B5EF4-FFF2-40B4-BE49-F238E27FC236}">
                <a16:creationId xmlns:a16="http://schemas.microsoft.com/office/drawing/2014/main" id="{D5BCBFBA-0AF1-97AD-A42D-937DA35BB686}"/>
              </a:ext>
            </a:extLst>
          </p:cNvPr>
          <p:cNvGrpSpPr/>
          <p:nvPr/>
        </p:nvGrpSpPr>
        <p:grpSpPr>
          <a:xfrm>
            <a:off x="7216880" y="1563331"/>
            <a:ext cx="3126658" cy="815014"/>
            <a:chOff x="4375355" y="1563331"/>
            <a:chExt cx="1415845" cy="815014"/>
          </a:xfrm>
        </p:grpSpPr>
        <p:sp>
          <p:nvSpPr>
            <p:cNvPr id="68" name="矢印: 山形 67">
              <a:extLst>
                <a:ext uri="{FF2B5EF4-FFF2-40B4-BE49-F238E27FC236}">
                  <a16:creationId xmlns:a16="http://schemas.microsoft.com/office/drawing/2014/main" id="{5BEC2CC6-3707-AFA3-8D00-A394BD477A73}"/>
                </a:ext>
              </a:extLst>
            </p:cNvPr>
            <p:cNvSpPr/>
            <p:nvPr/>
          </p:nvSpPr>
          <p:spPr>
            <a:xfrm>
              <a:off x="4375355" y="1563331"/>
              <a:ext cx="1415845" cy="815014"/>
            </a:xfrm>
            <a:prstGeom prst="chevron">
              <a:avLst/>
            </a:prstGeom>
            <a:gradFill flip="none" rotWithShape="1">
              <a:gsLst>
                <a:gs pos="0">
                  <a:schemeClr val="accent6">
                    <a:lumMod val="5000"/>
                    <a:lumOff val="95000"/>
                  </a:schemeClr>
                </a:gs>
                <a:gs pos="74000">
                  <a:schemeClr val="accent6">
                    <a:lumMod val="45000"/>
                    <a:lumOff val="55000"/>
                  </a:schemeClr>
                </a:gs>
                <a:gs pos="83000">
                  <a:schemeClr val="accent6">
                    <a:lumMod val="45000"/>
                    <a:lumOff val="55000"/>
                  </a:schemeClr>
                </a:gs>
                <a:gs pos="100000">
                  <a:schemeClr val="accent6">
                    <a:lumMod val="30000"/>
                    <a:lumOff val="70000"/>
                  </a:schemeClr>
                </a:gs>
              </a:gsLst>
              <a:lin ang="0" scaled="1"/>
              <a:tileRect/>
            </a:gradFill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 sz="700" b="1" dirty="0">
                <a:solidFill>
                  <a:schemeClr val="tx1"/>
                </a:solidFill>
              </a:endParaRPr>
            </a:p>
          </p:txBody>
        </p:sp>
        <p:sp>
          <p:nvSpPr>
            <p:cNvPr id="69" name="テキスト ボックス 68">
              <a:extLst>
                <a:ext uri="{FF2B5EF4-FFF2-40B4-BE49-F238E27FC236}">
                  <a16:creationId xmlns:a16="http://schemas.microsoft.com/office/drawing/2014/main" id="{B09CF6A9-DF5E-EA86-296E-04B758D373F3}"/>
                </a:ext>
              </a:extLst>
            </p:cNvPr>
            <p:cNvSpPr txBox="1"/>
            <p:nvPr/>
          </p:nvSpPr>
          <p:spPr>
            <a:xfrm>
              <a:off x="4619739" y="1659637"/>
              <a:ext cx="904336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400" b="1" dirty="0"/>
                <a:t>フェーズ</a:t>
              </a:r>
              <a:r>
                <a:rPr kumimoji="1" lang="en-US" altLang="ja-JP" sz="1400" b="1" dirty="0"/>
                <a:t>3</a:t>
              </a:r>
            </a:p>
            <a:p>
              <a:pPr algn="ctr"/>
              <a:endParaRPr kumimoji="1" lang="ja-JP" altLang="en-US" sz="1400" b="1" dirty="0"/>
            </a:p>
          </p:txBody>
        </p:sp>
      </p:grpSp>
      <p:grpSp>
        <p:nvGrpSpPr>
          <p:cNvPr id="70" name="グループ化 69">
            <a:extLst>
              <a:ext uri="{FF2B5EF4-FFF2-40B4-BE49-F238E27FC236}">
                <a16:creationId xmlns:a16="http://schemas.microsoft.com/office/drawing/2014/main" id="{BADF6048-9760-1C8C-2E2C-A842874B911F}"/>
              </a:ext>
            </a:extLst>
          </p:cNvPr>
          <p:cNvGrpSpPr/>
          <p:nvPr/>
        </p:nvGrpSpPr>
        <p:grpSpPr>
          <a:xfrm>
            <a:off x="10057343" y="1563331"/>
            <a:ext cx="1807536" cy="815014"/>
            <a:chOff x="4375355" y="1563331"/>
            <a:chExt cx="1415845" cy="815014"/>
          </a:xfrm>
        </p:grpSpPr>
        <p:sp>
          <p:nvSpPr>
            <p:cNvPr id="71" name="矢印: 山形 70">
              <a:extLst>
                <a:ext uri="{FF2B5EF4-FFF2-40B4-BE49-F238E27FC236}">
                  <a16:creationId xmlns:a16="http://schemas.microsoft.com/office/drawing/2014/main" id="{74FADC67-A1EA-24BE-943B-1DBE8719D6CA}"/>
                </a:ext>
              </a:extLst>
            </p:cNvPr>
            <p:cNvSpPr/>
            <p:nvPr/>
          </p:nvSpPr>
          <p:spPr>
            <a:xfrm>
              <a:off x="4375355" y="1563331"/>
              <a:ext cx="1415845" cy="815014"/>
            </a:xfrm>
            <a:prstGeom prst="chevron">
              <a:avLst/>
            </a:prstGeom>
            <a:gradFill flip="none" rotWithShape="1">
              <a:gsLst>
                <a:gs pos="0">
                  <a:schemeClr val="accent2">
                    <a:lumMod val="5000"/>
                    <a:lumOff val="95000"/>
                  </a:schemeClr>
                </a:gs>
                <a:gs pos="74000">
                  <a:schemeClr val="accent2">
                    <a:lumMod val="45000"/>
                    <a:lumOff val="55000"/>
                  </a:schemeClr>
                </a:gs>
                <a:gs pos="83000">
                  <a:schemeClr val="accent2">
                    <a:lumMod val="45000"/>
                    <a:lumOff val="55000"/>
                  </a:schemeClr>
                </a:gs>
                <a:gs pos="100000">
                  <a:schemeClr val="accent2">
                    <a:lumMod val="30000"/>
                    <a:lumOff val="70000"/>
                  </a:schemeClr>
                </a:gs>
              </a:gsLst>
              <a:lin ang="0" scaled="1"/>
              <a:tileRect/>
            </a:gradFill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 sz="700" b="1" dirty="0">
                <a:solidFill>
                  <a:schemeClr val="tx1"/>
                </a:solidFill>
              </a:endParaRPr>
            </a:p>
          </p:txBody>
        </p:sp>
        <p:sp>
          <p:nvSpPr>
            <p:cNvPr id="72" name="テキスト ボックス 71">
              <a:extLst>
                <a:ext uri="{FF2B5EF4-FFF2-40B4-BE49-F238E27FC236}">
                  <a16:creationId xmlns:a16="http://schemas.microsoft.com/office/drawing/2014/main" id="{39F83AE2-D8B0-0CE7-07DF-C0DD152E5E31}"/>
                </a:ext>
              </a:extLst>
            </p:cNvPr>
            <p:cNvSpPr txBox="1"/>
            <p:nvPr/>
          </p:nvSpPr>
          <p:spPr>
            <a:xfrm>
              <a:off x="4619739" y="1659637"/>
              <a:ext cx="904336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400" b="1" dirty="0"/>
                <a:t>フェーズ</a:t>
              </a:r>
              <a:r>
                <a:rPr kumimoji="1" lang="en-US" altLang="ja-JP" sz="1400" b="1" dirty="0"/>
                <a:t>4</a:t>
              </a:r>
            </a:p>
            <a:p>
              <a:pPr algn="ctr"/>
              <a:endParaRPr kumimoji="1" lang="ja-JP" altLang="en-US" sz="1400" b="1" dirty="0"/>
            </a:p>
          </p:txBody>
        </p:sp>
      </p:grpSp>
    </p:spTree>
    <p:extLst>
      <p:ext uri="{BB962C8B-B14F-4D97-AF65-F5344CB8AC3E}">
        <p14:creationId xmlns:p14="http://schemas.microsoft.com/office/powerpoint/2010/main" val="1036723312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Yu Gothic Light"/>
        <a:font script="Hang" typeface="맑은 고딕"/>
        <a:font script="Hans" typeface="DengXian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Yu Gothic"/>
        <a:font script="Hang" typeface="맑은 고딕"/>
        <a:font script="Hans" typeface="DengXia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Presentation2" id="{8F9D26E0-008E-4DAC-B458-B233FAECB29C}" vid="{393A54F6-AFC4-44F5-8C08-C075E28BF9E1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IC-1-Month-Gantt-Chart-Template_PowerPoint - SR edits</Template>
  <TotalTime>137</TotalTime>
  <Words>91</Words>
  <Application>Microsoft Office PowerPoint</Application>
  <PresentationFormat>ワイド画面</PresentationFormat>
  <Paragraphs>79</Paragraphs>
  <Slides>1</Slides>
  <Notes>1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4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1</vt:i4>
      </vt:variant>
    </vt:vector>
  </HeadingPairs>
  <TitlesOfParts>
    <vt:vector size="6" baseType="lpstr">
      <vt:lpstr>Meiryo UI</vt:lpstr>
      <vt:lpstr>Arial</vt:lpstr>
      <vt:lpstr>Calibri</vt:lpstr>
      <vt:lpstr>Calibri Light</vt:lpstr>
      <vt:lpstr>Тема Office</vt:lpstr>
      <vt:lpstr>PowerPoint プレゼンテーション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野邊隆弘</dc:creator>
  <cp:lastModifiedBy>隆弘 野邊</cp:lastModifiedBy>
  <cp:revision>6</cp:revision>
  <cp:lastPrinted>2020-08-31T22:23:58Z</cp:lastPrinted>
  <dcterms:created xsi:type="dcterms:W3CDTF">2020-10-14T18:18:16Z</dcterms:created>
  <dcterms:modified xsi:type="dcterms:W3CDTF">2026-01-16T23:31:18Z</dcterms:modified>
</cp:coreProperties>
</file>