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0693400" cy="7561263"/>
  <p:notesSz cx="6858000" cy="9144000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濃色スタイル 1 - アクセント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82" d="100"/>
          <a:sy n="82" d="100"/>
        </p:scale>
        <p:origin x="341" y="67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5BD4A-6065-4B3D-A183-6D380707A9E6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C78F-51F0-4837-AB37-73B7823294B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6C78F-51F0-4837-AB37-73B7823294B5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B6107-7FF7-4943-BA92-A7D014D64A8E}" type="datetimeFigureOut">
              <a:rPr kumimoji="1" lang="ja-JP" altLang="en-US" smtClean="0"/>
              <a:pPr/>
              <a:t>2026/1/17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20752-0F15-40B0-B461-391B7D200A9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195886" y="216001"/>
            <a:ext cx="4302644" cy="555683"/>
          </a:xfrm>
        </p:spPr>
        <p:txBody>
          <a:bodyPr>
            <a:noAutofit/>
          </a:bodyPr>
          <a:lstStyle/>
          <a:p>
            <a:r>
              <a:rPr lang="ja-JP" altLang="en-US" sz="4400" b="1" spc="342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スケジュール表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649351"/>
              </p:ext>
            </p:extLst>
          </p:nvPr>
        </p:nvGraphicFramePr>
        <p:xfrm>
          <a:off x="584762" y="908558"/>
          <a:ext cx="9523892" cy="6301097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680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02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7282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</a:rPr>
                        <a:t>月曜日</a:t>
                      </a:r>
                      <a:endParaRPr kumimoji="1" lang="ja-JP" altLang="en-US" sz="15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</a:rPr>
                        <a:t>火曜日</a:t>
                      </a:r>
                      <a:endParaRPr kumimoji="1" lang="ja-JP" altLang="en-US" sz="15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</a:rPr>
                        <a:t>水曜日</a:t>
                      </a:r>
                      <a:endParaRPr kumimoji="1" lang="ja-JP" altLang="en-US" sz="15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</a:rPr>
                        <a:t>木曜日</a:t>
                      </a:r>
                      <a:endParaRPr kumimoji="1" lang="ja-JP" altLang="en-US" sz="15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</a:rPr>
                        <a:t>金曜日</a:t>
                      </a:r>
                      <a:endParaRPr kumimoji="1" lang="ja-JP" altLang="en-US" sz="15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rgbClr val="00B0F0"/>
                          </a:solidFill>
                        </a:rPr>
                        <a:t>土曜日</a:t>
                      </a:r>
                      <a:endParaRPr kumimoji="1" lang="ja-JP" altLang="en-US" sz="1500" b="1" dirty="0">
                        <a:solidFill>
                          <a:srgbClr val="00B0F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rgbClr val="FF0000"/>
                          </a:solidFill>
                        </a:rPr>
                        <a:t>日曜日</a:t>
                      </a:r>
                      <a:endParaRPr kumimoji="1" lang="ja-JP" altLang="en-US" sz="15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6934" marR="106934" marT="50408" marB="5040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27">
                <a:tc>
                  <a:txBody>
                    <a:bodyPr/>
                    <a:lstStyle/>
                    <a:p>
                      <a:pPr algn="ctr"/>
                      <a:endParaRPr kumimoji="1" lang="ja-JP" alt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827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82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11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827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82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12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13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15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16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17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18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827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82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19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20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21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22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23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24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25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2827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282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26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27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28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29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30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chemeClr val="bg1"/>
                          </a:solidFill>
                        </a:rPr>
                        <a:t>31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2827"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タイトル 3">
            <a:extLst>
              <a:ext uri="{FF2B5EF4-FFF2-40B4-BE49-F238E27FC236}">
                <a16:creationId xmlns:a16="http://schemas.microsoft.com/office/drawing/2014/main" id="{14A61592-7E2A-8A73-9A6A-94946DCB2916}"/>
              </a:ext>
            </a:extLst>
          </p:cNvPr>
          <p:cNvSpPr txBox="1">
            <a:spLocks/>
          </p:cNvSpPr>
          <p:nvPr/>
        </p:nvSpPr>
        <p:spPr>
          <a:xfrm>
            <a:off x="450156" y="416636"/>
            <a:ext cx="2745730" cy="55568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fontScale="75000" lnSpcReduction="20000"/>
          </a:bodyPr>
          <a:lstStyle>
            <a:lvl1pPr algn="ctr" defTabSz="1043056" rtl="0" eaLnBrk="1" latinLnBrk="0" hangingPunct="1">
              <a:spcBef>
                <a:spcPct val="0"/>
              </a:spcBef>
              <a:buNone/>
              <a:defRPr kumimoji="1"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600" b="1" spc="342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2026</a:t>
            </a:r>
            <a:r>
              <a:rPr lang="ja-JP" altLang="en-US" sz="4600" b="1" spc="342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年</a:t>
            </a:r>
            <a:r>
              <a:rPr lang="en-US" altLang="ja-JP" sz="4600" b="1" spc="342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r>
              <a:rPr lang="ja-JP" altLang="en-US" sz="4600" b="1" spc="342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_schedule02_mont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ネオン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1119c2e5-8fb9-4d5f-baf1-202c530f2c34">english</DirectSourceMarket>
    <ApprovalStatus xmlns="1119c2e5-8fb9-4d5f-baf1-202c530f2c34">InProgress</ApprovalStatus>
    <MarketSpecific xmlns="1119c2e5-8fb9-4d5f-baf1-202c530f2c34" xsi:nil="true"/>
    <PrimaryImageGen xmlns="1119c2e5-8fb9-4d5f-baf1-202c530f2c34">true</PrimaryImageGen>
    <ThumbnailAssetId xmlns="1119c2e5-8fb9-4d5f-baf1-202c530f2c34" xsi:nil="true"/>
    <TPFriendlyName xmlns="1119c2e5-8fb9-4d5f-baf1-202c530f2c34">スケジュール (月)</TPFriendlyName>
    <NumericId xmlns="1119c2e5-8fb9-4d5f-baf1-202c530f2c34">-1</NumericId>
    <BusinessGroup xmlns="1119c2e5-8fb9-4d5f-baf1-202c530f2c34" xsi:nil="true"/>
    <SourceTitle xmlns="1119c2e5-8fb9-4d5f-baf1-202c530f2c34">スケジュール (月)</SourceTitle>
    <APEditor xmlns="1119c2e5-8fb9-4d5f-baf1-202c530f2c34">
      <UserInfo>
        <DisplayName>FAREAST\kaorisat</DisplayName>
        <AccountId>71</AccountId>
        <AccountType/>
      </UserInfo>
    </APEditor>
    <OpenTemplate xmlns="1119c2e5-8fb9-4d5f-baf1-202c530f2c34">true</OpenTemplate>
    <UALocComments xmlns="1119c2e5-8fb9-4d5f-baf1-202c530f2c34" xsi:nil="true"/>
    <ParentAssetId xmlns="1119c2e5-8fb9-4d5f-baf1-202c530f2c34" xsi:nil="true"/>
    <IntlLangReviewDate xmlns="1119c2e5-8fb9-4d5f-baf1-202c530f2c34" xsi:nil="true"/>
    <LastPublishResultLookup xmlns="1119c2e5-8fb9-4d5f-baf1-202c530f2c34" xsi:nil="true"/>
    <PublishStatusLookup xmlns="1119c2e5-8fb9-4d5f-baf1-202c530f2c34">
      <Value>208392</Value>
      <Value>447122</Value>
    </PublishStatusLookup>
    <MachineTranslated xmlns="1119c2e5-8fb9-4d5f-baf1-202c530f2c34">false</MachineTranslated>
    <OriginalSourceMarket xmlns="1119c2e5-8fb9-4d5f-baf1-202c530f2c34">english</OriginalSourceMarket>
    <TPInstallLocation xmlns="1119c2e5-8fb9-4d5f-baf1-202c530f2c34">{My Templates}</TPInstallLocation>
    <APDescription xmlns="1119c2e5-8fb9-4d5f-baf1-202c530f2c34" xsi:nil="true"/>
    <ClipArtFilename xmlns="1119c2e5-8fb9-4d5f-baf1-202c530f2c34" xsi:nil="true"/>
    <ContentItem xmlns="1119c2e5-8fb9-4d5f-baf1-202c530f2c34" xsi:nil="true"/>
    <PublishTargets xmlns="1119c2e5-8fb9-4d5f-baf1-202c530f2c34">OfficeOnline</PublishTargets>
    <TimesCloned xmlns="1119c2e5-8fb9-4d5f-baf1-202c530f2c34" xsi:nil="true"/>
    <Provider xmlns="1119c2e5-8fb9-4d5f-baf1-202c530f2c34">EY006220130</Provider>
    <LastHandOff xmlns="1119c2e5-8fb9-4d5f-baf1-202c530f2c34" xsi:nil="true"/>
    <AssetStart xmlns="1119c2e5-8fb9-4d5f-baf1-202c530f2c34">2009-10-21T22:28:46+00:00</AssetStart>
    <AcquiredFrom xmlns="1119c2e5-8fb9-4d5f-baf1-202c530f2c34" xsi:nil="true"/>
    <TPClientViewer xmlns="1119c2e5-8fb9-4d5f-baf1-202c530f2c34">Microsoft Office PowerPoint</TPClientViewer>
    <IsDeleted xmlns="1119c2e5-8fb9-4d5f-baf1-202c530f2c34">false</IsDeleted>
    <TemplateStatus xmlns="1119c2e5-8fb9-4d5f-baf1-202c530f2c34" xsi:nil="true"/>
    <SubmitterId xmlns="1119c2e5-8fb9-4d5f-baf1-202c530f2c34" xsi:nil="true"/>
    <TPExecutable xmlns="1119c2e5-8fb9-4d5f-baf1-202c530f2c34" xsi:nil="true"/>
    <AssetType xmlns="1119c2e5-8fb9-4d5f-baf1-202c530f2c34">TP</AssetType>
    <CSXUpdate xmlns="1119c2e5-8fb9-4d5f-baf1-202c530f2c34">false</CSXUpdate>
    <ApprovalLog xmlns="1119c2e5-8fb9-4d5f-baf1-202c530f2c34" xsi:nil="true"/>
    <CSXSubmissionDate xmlns="1119c2e5-8fb9-4d5f-baf1-202c530f2c34" xsi:nil="true"/>
    <BugNumber xmlns="1119c2e5-8fb9-4d5f-baf1-202c530f2c34" xsi:nil="true"/>
    <TPComponent xmlns="1119c2e5-8fb9-4d5f-baf1-202c530f2c34">PPTFiles</TPComponent>
    <Milestone xmlns="1119c2e5-8fb9-4d5f-baf1-202c530f2c34" xsi:nil="true"/>
    <OriginAsset xmlns="1119c2e5-8fb9-4d5f-baf1-202c530f2c34" xsi:nil="true"/>
    <AssetId xmlns="1119c2e5-8fb9-4d5f-baf1-202c530f2c34">TP010286235</AssetId>
    <TPLaunchHelpLink xmlns="1119c2e5-8fb9-4d5f-baf1-202c530f2c34" xsi:nil="true"/>
    <TPApplication xmlns="1119c2e5-8fb9-4d5f-baf1-202c530f2c34">PowerPoint</TPApplication>
    <IntlLocPriority xmlns="1119c2e5-8fb9-4d5f-baf1-202c530f2c34" xsi:nil="true"/>
    <IntlLangReviewer xmlns="1119c2e5-8fb9-4d5f-baf1-202c530f2c34" xsi:nil="true"/>
    <HandoffToMSDN xmlns="1119c2e5-8fb9-4d5f-baf1-202c530f2c34" xsi:nil="true"/>
    <PlannedPubDate xmlns="1119c2e5-8fb9-4d5f-baf1-202c530f2c34" xsi:nil="true"/>
    <CrawlForDependencies xmlns="1119c2e5-8fb9-4d5f-baf1-202c530f2c34">false</CrawlForDependencies>
    <TrustLevel xmlns="1119c2e5-8fb9-4d5f-baf1-202c530f2c34">1 Microsoft Managed Content</TrustLevel>
    <IsSearchable xmlns="1119c2e5-8fb9-4d5f-baf1-202c530f2c34">false</IsSearchable>
    <TPNamespace xmlns="1119c2e5-8fb9-4d5f-baf1-202c530f2c34">POWERPNT</TPNamespace>
    <Markets xmlns="1119c2e5-8fb9-4d5f-baf1-202c530f2c34"/>
    <IntlLangReview xmlns="1119c2e5-8fb9-4d5f-baf1-202c530f2c34" xsi:nil="true"/>
    <AverageRating xmlns="1119c2e5-8fb9-4d5f-baf1-202c530f2c34" xsi:nil="true"/>
    <UAProjectedTotalWords xmlns="1119c2e5-8fb9-4d5f-baf1-202c530f2c34" xsi:nil="true"/>
    <OutputCachingOn xmlns="1119c2e5-8fb9-4d5f-baf1-202c530f2c34">false</OutputCachingOn>
    <TPCommandLine xmlns="1119c2e5-8fb9-4d5f-baf1-202c530f2c34">{PP} /n {FilePath}</TPCommandLine>
    <TPAppVersion xmlns="1119c2e5-8fb9-4d5f-baf1-202c530f2c34">12</TPAppVersion>
    <APAuthor xmlns="1119c2e5-8fb9-4d5f-baf1-202c530f2c34">
      <UserInfo>
        <DisplayName/>
        <AccountId>-1</AccountId>
        <AccountType/>
      </UserInfo>
    </APAuthor>
    <EditorialStatus xmlns="1119c2e5-8fb9-4d5f-baf1-202c530f2c34" xsi:nil="true"/>
    <TPLaunchHelpLinkType xmlns="1119c2e5-8fb9-4d5f-baf1-202c530f2c34">Template</TPLaunchHelpLinkType>
    <LastModifiedDateTime xmlns="1119c2e5-8fb9-4d5f-baf1-202c530f2c34" xsi:nil="true"/>
    <UACurrentWords xmlns="1119c2e5-8fb9-4d5f-baf1-202c530f2c34">0</UACurrentWords>
    <UALocRecommendation xmlns="1119c2e5-8fb9-4d5f-baf1-202c530f2c34">Localize</UALocRecommendation>
    <ArtSampleDocs xmlns="1119c2e5-8fb9-4d5f-baf1-202c530f2c34" xsi:nil="true"/>
    <UANotes xmlns="1119c2e5-8fb9-4d5f-baf1-202c530f2c34" xsi:nil="true"/>
    <ShowIn xmlns="1119c2e5-8fb9-4d5f-baf1-202c530f2c34">On Web no search</ShowIn>
    <CSXHash xmlns="1119c2e5-8fb9-4d5f-baf1-202c530f2c34" xsi:nil="true"/>
    <VoteCount xmlns="1119c2e5-8fb9-4d5f-baf1-202c530f2c34" xsi:nil="true"/>
    <DSATActionTaken xmlns="1119c2e5-8fb9-4d5f-baf1-202c530f2c34" xsi:nil="true"/>
    <AssetExpire xmlns="1119c2e5-8fb9-4d5f-baf1-202c530f2c34">2100-01-01T00:00:00+00:00</AssetExpire>
    <CSXSubmissionMarket xmlns="1119c2e5-8fb9-4d5f-baf1-202c530f2c34" xsi:nil="true"/>
    <Manager xmlns="1119c2e5-8fb9-4d5f-baf1-202c530f2c34" xsi:nil="true"/>
    <OOCacheId xmlns="1119c2e5-8fb9-4d5f-baf1-202c530f2c34" xsi:nil="true"/>
    <EditorialTags xmlns="1119c2e5-8fb9-4d5f-baf1-202c530f2c34" xsi:nil="true"/>
    <LegacyData xmlns="1119c2e5-8fb9-4d5f-baf1-202c530f2c34" xsi:nil="true"/>
    <Providers xmlns="1119c2e5-8fb9-4d5f-baf1-202c530f2c34" xsi:nil="true"/>
    <TemplateTemplateType xmlns="1119c2e5-8fb9-4d5f-baf1-202c530f2c34">PowerPoint 12 Default</TemplateTemplateType>
    <PolicheckWords xmlns="1119c2e5-8fb9-4d5f-baf1-202c530f2c34" xsi:nil="true"/>
    <FriendlyTitle xmlns="1119c2e5-8fb9-4d5f-baf1-202c530f2c34" xsi:nil="true"/>
    <Downloads xmlns="1119c2e5-8fb9-4d5f-baf1-202c530f2c34">0</Downloads>
    <LocPublishedDependentAssetsLookup xmlns="1119c2e5-8fb9-4d5f-baf1-202c530f2c34" xsi:nil="true"/>
    <FeatureTagsTaxHTField0 xmlns="1119c2e5-8fb9-4d5f-baf1-202c530f2c34">
      <Terms xmlns="http://schemas.microsoft.com/office/infopath/2007/PartnerControls"/>
    </FeatureTagsTaxHTField0>
    <TaxCatchAll xmlns="1119c2e5-8fb9-4d5f-baf1-202c530f2c34"/>
    <LocComments xmlns="1119c2e5-8fb9-4d5f-baf1-202c530f2c34" xsi:nil="true"/>
    <LocProcessedForMarketsLookup xmlns="1119c2e5-8fb9-4d5f-baf1-202c530f2c34" xsi:nil="true"/>
    <RecommendationsModifier xmlns="1119c2e5-8fb9-4d5f-baf1-202c530f2c34" xsi:nil="true"/>
    <LocOverallHandbackStatusLookup xmlns="1119c2e5-8fb9-4d5f-baf1-202c530f2c34" xsi:nil="true"/>
    <LocNewPublishedVersionLookup xmlns="1119c2e5-8fb9-4d5f-baf1-202c530f2c34" xsi:nil="true"/>
    <BlockPublish xmlns="1119c2e5-8fb9-4d5f-baf1-202c530f2c34" xsi:nil="true"/>
    <ScenarioTagsTaxHTField0 xmlns="1119c2e5-8fb9-4d5f-baf1-202c530f2c34">
      <Terms xmlns="http://schemas.microsoft.com/office/infopath/2007/PartnerControls"/>
    </ScenarioTagsTaxHTField0>
    <LocOverallLocStatusLookup xmlns="1119c2e5-8fb9-4d5f-baf1-202c530f2c34" xsi:nil="true"/>
    <LocOverallPreviewStatusLookup xmlns="1119c2e5-8fb9-4d5f-baf1-202c530f2c34" xsi:nil="true"/>
    <LocManualTestRequired xmlns="1119c2e5-8fb9-4d5f-baf1-202c530f2c34" xsi:nil="true"/>
    <LocOverallPublishStatusLookup xmlns="1119c2e5-8fb9-4d5f-baf1-202c530f2c34" xsi:nil="true"/>
    <LocPublishedLinkedAssetsLookup xmlns="1119c2e5-8fb9-4d5f-baf1-202c530f2c34" xsi:nil="true"/>
    <InternalTagsTaxHTField0 xmlns="1119c2e5-8fb9-4d5f-baf1-202c530f2c34">
      <Terms xmlns="http://schemas.microsoft.com/office/infopath/2007/PartnerControls"/>
    </InternalTagsTaxHTField0>
    <LocProcessedForHandoffsLookup xmlns="1119c2e5-8fb9-4d5f-baf1-202c530f2c34" xsi:nil="true"/>
    <LocalizationTagsTaxHTField0 xmlns="1119c2e5-8fb9-4d5f-baf1-202c530f2c34">
      <Terms xmlns="http://schemas.microsoft.com/office/infopath/2007/PartnerControls"/>
    </LocalizationTagsTaxHTField0>
    <CampaignTagsTaxHTField0 xmlns="1119c2e5-8fb9-4d5f-baf1-202c530f2c34">
      <Terms xmlns="http://schemas.microsoft.com/office/infopath/2007/PartnerControls"/>
    </CampaignTagsTaxHTField0>
    <LocLastLocAttemptVersionLookup xmlns="1119c2e5-8fb9-4d5f-baf1-202c530f2c34">46173</LocLastLocAttemptVersionLookup>
    <LocLastLocAttemptVersionTypeLookup xmlns="1119c2e5-8fb9-4d5f-baf1-202c530f2c34" xsi:nil="true"/>
    <LocRecommendedHandoff xmlns="1119c2e5-8fb9-4d5f-baf1-202c530f2c34" xsi:nil="true"/>
    <OriginalRelease xmlns="1119c2e5-8fb9-4d5f-baf1-202c530f2c34">14</OriginalRelease>
    <LocMarketGroupTiers2 xmlns="1119c2e5-8fb9-4d5f-baf1-202c530f2c34" xsi:nil="true"/>
  </documentManagement>
</p:properties>
</file>

<file path=customXml/itemProps1.xml><?xml version="1.0" encoding="utf-8"?>
<ds:datastoreItem xmlns:ds="http://schemas.openxmlformats.org/officeDocument/2006/customXml" ds:itemID="{EB74EA07-4CEF-4FD3-A2B0-01919D3D9B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19CDF0-3CA8-4747-89A3-7D273AE34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68266A-9BD8-4ED5-BAA2-9A01E504872F}">
  <ds:schemaRefs>
    <ds:schemaRef ds:uri="http://schemas.microsoft.com/office/2006/metadata/properties"/>
    <ds:schemaRef ds:uri="http://schemas.microsoft.com/office/infopath/2007/PartnerControls"/>
    <ds:schemaRef ds:uri="1119c2e5-8fb9-4d5f-baf1-202c530f2c3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スケジュール (月)</Template>
  <TotalTime>18</TotalTime>
  <Words>44</Words>
  <Application>Microsoft Office PowerPoint</Application>
  <PresentationFormat>ユーザー設定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Century Gothic</vt:lpstr>
      <vt:lpstr>11_schedule02_month</vt:lpstr>
      <vt:lpstr>スケジュール表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1</cp:revision>
  <dcterms:created xsi:type="dcterms:W3CDTF">2026-01-16T20:45:05Z</dcterms:created>
  <dcterms:modified xsi:type="dcterms:W3CDTF">2026-01-16T21:03:36Z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mageGenCounter">
    <vt:lpwstr>0</vt:lpwstr>
  </property>
  <property fmtid="{D5CDD505-2E9C-101B-9397-08002B2CF9AE}" pid="4" name="ViolationReportStatus">
    <vt:lpwstr>None</vt:lpwstr>
  </property>
  <property fmtid="{D5CDD505-2E9C-101B-9397-08002B2CF9AE}" pid="5" name="ImageGenStatus">
    <vt:lpwstr>0</vt:lpwstr>
  </property>
  <property fmtid="{D5CDD505-2E9C-101B-9397-08002B2CF9AE}" pid="6" name="Applications">
    <vt:lpwstr>1324;#PowerPoint 12;#1665;# Template 12</vt:lpwstr>
  </property>
  <property fmtid="{D5CDD505-2E9C-101B-9397-08002B2CF9AE}" pid="7" name="PolicheckCounter">
    <vt:lpwstr>0</vt:lpwstr>
  </property>
  <property fmtid="{D5CDD505-2E9C-101B-9397-08002B2CF9AE}" pid="8" name="PolicheckStatus">
    <vt:lpwstr>0</vt:lpwstr>
  </property>
  <property fmtid="{D5CDD505-2E9C-101B-9397-08002B2CF9AE}" pid="9" name="APTrustLevel">
    <vt:r8>0</vt:r8>
  </property>
</Properties>
</file>