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DE00"/>
    <a:srgbClr val="6292CC"/>
    <a:srgbClr val="A6A6A6"/>
    <a:srgbClr val="9B9B9B"/>
    <a:srgbClr val="9AB9DE"/>
    <a:srgbClr val="BACFE8"/>
    <a:srgbClr val="949494"/>
    <a:srgbClr val="D3FFC7"/>
    <a:srgbClr val="D45C02"/>
    <a:srgbClr val="F0B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10"/>
  </p:normalViewPr>
  <p:slideViewPr>
    <p:cSldViewPr>
      <p:cViewPr varScale="1">
        <p:scale>
          <a:sx n="79" d="100"/>
          <a:sy n="79" d="100"/>
        </p:scale>
        <p:origin x="86" y="31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E7B7774-FEE6-44BC-A8B9-4B2BF483BF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096C91D-3C95-4381-85A4-E1D13C6ED5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4801A-B2F1-4388-A88A-3CE3B6C94935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34" charset="-128"/>
              </a:rPr>
              <a:t>2026/1/16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017927-1298-41BA-98BF-771FEBFB6E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B657224-B9E0-4180-A4A7-E329F2ED21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52EAD-88B6-4355-8B86-6A272D996513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34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361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8FBF9337-BB0B-4779-AC26-DACA472035A9}" type="datetime1">
              <a:rPr lang="ja-JP" altLang="en-US" smtClean="0"/>
              <a:pPr/>
              <a:t>2026/1/16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BE80388B-F4F6-4B1F-B881-EC440BF445C8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165498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0388B-F4F6-4B1F-B881-EC440BF445C8}" type="slidenum">
              <a:rPr lang="en-US" altLang="ja-JP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544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D0A3977E-818C-420B-A31F-0C76E0568F40}" type="datetime1">
              <a:rPr lang="ja-JP" altLang="en-US" smtClean="0"/>
              <a:pPr/>
              <a:t>2026/1/16</a:t>
            </a:fld>
            <a:endParaRPr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F8B829CA-AC05-4F30-8FAA-1B0B3FDB2454}" type="datetime1">
              <a:rPr lang="ja-JP" altLang="en-US" smtClean="0"/>
              <a:pPr/>
              <a:t>2026/1/16</a:t>
            </a:fld>
            <a:endParaRPr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8D098E4E-AC6C-4367-90E5-738068CFB204}" type="datetime1">
              <a:rPr lang="ja-JP" altLang="en-US" smtClean="0"/>
              <a:pPr/>
              <a:t>2026/1/16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34" charset="-128"/>
              </a:defRPr>
            </a:lvl1pPr>
          </a:lstStyle>
          <a:p>
            <a:fld id="{7091A9FD-CDA2-4BA5-8C18-59D6F59EB34A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05069"/>
              </p:ext>
            </p:extLst>
          </p:nvPr>
        </p:nvGraphicFramePr>
        <p:xfrm>
          <a:off x="352126" y="1417638"/>
          <a:ext cx="11504513" cy="5035702"/>
        </p:xfrm>
        <a:graphic>
          <a:graphicData uri="http://schemas.openxmlformats.org/drawingml/2006/table">
            <a:tbl>
              <a:tblPr firstRow="1" bandRow="1">
                <a:effectLst>
                  <a:outerShdw blurRad="114300" dist="38100" dir="2700000" algn="t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3007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94401452"/>
                    </a:ext>
                  </a:extLst>
                </a:gridCol>
                <a:gridCol w="1085482">
                  <a:extLst>
                    <a:ext uri="{9D8B030D-6E8A-4147-A177-3AD203B41FA5}">
                      <a16:colId xmlns:a16="http://schemas.microsoft.com/office/drawing/2014/main" val="821052530"/>
                    </a:ext>
                  </a:extLst>
                </a:gridCol>
                <a:gridCol w="924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7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77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77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2331">
                <a:tc rowSpan="2">
                  <a:txBody>
                    <a:bodyPr/>
                    <a:lstStyle/>
                    <a:p>
                      <a:pPr algn="l" rtl="0"/>
                      <a:endParaRPr lang="ja-JP" altLang="en-US" sz="19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作業開始日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終了日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noProof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1/18</a:t>
                      </a:r>
                      <a:endParaRPr lang="ja-JP" altLang="en-US" sz="1400" b="1" noProof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1/19</a:t>
                      </a:r>
                      <a:endParaRPr lang="ja-JP" altLang="en-US" sz="14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1/20</a:t>
                      </a:r>
                      <a:endParaRPr lang="ja-JP" altLang="en-US" sz="14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1/21</a:t>
                      </a:r>
                      <a:endParaRPr lang="ja-JP" altLang="en-US" sz="14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1/22</a:t>
                      </a:r>
                      <a:endParaRPr lang="ja-JP" altLang="en-US" sz="14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1/23</a:t>
                      </a:r>
                      <a:endParaRPr lang="ja-JP" altLang="en-US" sz="14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400" b="1" noProof="0" dirty="0">
                          <a:solidFill>
                            <a:srgbClr val="00B0F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1/24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246835"/>
                  </a:ext>
                </a:extLst>
              </a:tr>
              <a:tr h="312331">
                <a:tc vMerge="1">
                  <a:txBody>
                    <a:bodyPr/>
                    <a:lstStyle/>
                    <a:p>
                      <a:pPr rtl="0"/>
                      <a:endParaRPr lang="ja-JP" altLang="en-US" sz="1900" noProof="0" dirty="0">
                        <a:solidFill>
                          <a:srgbClr val="1F497D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noProof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ja-JP" altLang="en-US" sz="14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ja-JP" altLang="en-US" sz="1400" b="1" noProof="0" dirty="0">
                          <a:solidFill>
                            <a:srgbClr val="00B0F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土曜日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 </a:t>
                      </a:r>
                      <a:r>
                        <a:rPr lang="en-US" altLang="ja-JP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2026/1/19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2026/1/19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 </a:t>
                      </a:r>
                      <a:r>
                        <a:rPr lang="en-US" altLang="ja-JP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</a:p>
                  </a:txBody>
                  <a:tcPr marL="101672" marR="101672" marT="50836" marB="5083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2026/1/19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2026/1/21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marL="117475" indent="0" algn="l" rtl="0"/>
                      <a:r>
                        <a:rPr lang="ja-JP" altLang="en-US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サブタスク </a:t>
                      </a:r>
                      <a:r>
                        <a:rPr lang="en-US" altLang="ja-JP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2026/1/19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2026/1/20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marL="1174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サブタスク </a:t>
                      </a:r>
                      <a:r>
                        <a:rPr lang="en-US" altLang="ja-JP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2026/1/20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2026/1/21</a:t>
                      </a:r>
                      <a:endParaRPr lang="ja-JP" altLang="en-US" sz="11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marL="1174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サブタスク </a:t>
                      </a:r>
                      <a:r>
                        <a:rPr lang="en-US" altLang="ja-JP" sz="17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2026/1/20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2026/1/21</a:t>
                      </a:r>
                      <a:endParaRPr lang="ja-JP" altLang="en-US" sz="11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 </a:t>
                      </a:r>
                      <a:r>
                        <a:rPr lang="en-US" altLang="ja-JP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2026/1/21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2026/1/22</a:t>
                      </a:r>
                      <a:endParaRPr lang="ja-JP" altLang="en-US" sz="11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 </a:t>
                      </a:r>
                      <a:r>
                        <a:rPr lang="en-US" altLang="ja-JP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2026/1/22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2026/1/22</a:t>
                      </a:r>
                      <a:endParaRPr lang="ja-JP" altLang="en-US" sz="11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レビュー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2026/1/22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2026/1/22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変更履歴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2026/1/22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2026/1/22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1104">
                <a:tc>
                  <a:txBody>
                    <a:bodyPr/>
                    <a:lstStyle/>
                    <a:p>
                      <a:pPr algn="l" rtl="0"/>
                      <a:r>
                        <a:rPr lang="ja-JP" altLang="en-US" sz="19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出荷</a:t>
                      </a:r>
                    </a:p>
                  </a:txBody>
                  <a:tcPr marL="101672" marR="101672" marT="50836" marB="50836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35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2026/1/23</a:t>
                      </a: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ja-JP" sz="1100" b="1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2026/1/23</a:t>
                      </a:r>
                      <a:endParaRPr lang="ja-JP" altLang="en-US" sz="11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altLang="en-US" sz="2000" b="1" noProof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1672" marR="101672" marT="50836" marB="50836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0" name="グループ 33"/>
          <p:cNvGrpSpPr/>
          <p:nvPr/>
        </p:nvGrpSpPr>
        <p:grpSpPr>
          <a:xfrm>
            <a:off x="9336360" y="6123603"/>
            <a:ext cx="1603706" cy="271122"/>
            <a:chOff x="1371600" y="1905000"/>
            <a:chExt cx="1828800" cy="228600"/>
          </a:xfrm>
          <a:solidFill>
            <a:srgbClr val="10DE00"/>
          </a:solidFill>
        </p:grpSpPr>
        <p:sp>
          <p:nvSpPr>
            <p:cNvPr id="61" name="角丸四角形 60"/>
            <p:cNvSpPr/>
            <p:nvPr/>
          </p:nvSpPr>
          <p:spPr>
            <a:xfrm>
              <a:off x="1371600" y="1905000"/>
              <a:ext cx="1828800" cy="2286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62" name="角丸四角形 61"/>
            <p:cNvSpPr/>
            <p:nvPr/>
          </p:nvSpPr>
          <p:spPr>
            <a:xfrm>
              <a:off x="1421674" y="1931126"/>
              <a:ext cx="1737360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grpSp>
        <p:nvGrpSpPr>
          <p:cNvPr id="8" name="グループ 27"/>
          <p:cNvGrpSpPr/>
          <p:nvPr/>
        </p:nvGrpSpPr>
        <p:grpSpPr>
          <a:xfrm>
            <a:off x="8452734" y="4345280"/>
            <a:ext cx="1603706" cy="271122"/>
            <a:chOff x="1371600" y="1905000"/>
            <a:chExt cx="1828800" cy="228600"/>
          </a:xfrm>
          <a:solidFill>
            <a:srgbClr val="FFFF00"/>
          </a:solidFill>
        </p:grpSpPr>
        <p:sp>
          <p:nvSpPr>
            <p:cNvPr id="55" name="角丸四角形 54"/>
            <p:cNvSpPr/>
            <p:nvPr/>
          </p:nvSpPr>
          <p:spPr>
            <a:xfrm>
              <a:off x="1371600" y="1905000"/>
              <a:ext cx="1828800" cy="2286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56" name="角丸四角形 55"/>
            <p:cNvSpPr/>
            <p:nvPr/>
          </p:nvSpPr>
          <p:spPr>
            <a:xfrm>
              <a:off x="1421674" y="1931126"/>
              <a:ext cx="1737360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49" name="角丸四角形 48"/>
          <p:cNvSpPr/>
          <p:nvPr/>
        </p:nvSpPr>
        <p:spPr>
          <a:xfrm>
            <a:off x="7614350" y="3460437"/>
            <a:ext cx="1557772" cy="271122"/>
          </a:xfrm>
          <a:prstGeom prst="roundRect">
            <a:avLst>
              <a:gd name="adj" fmla="val 487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sp>
        <p:nvSpPr>
          <p:cNvPr id="47" name="角丸四角形 46"/>
          <p:cNvSpPr/>
          <p:nvPr/>
        </p:nvSpPr>
        <p:spPr>
          <a:xfrm>
            <a:off x="6706707" y="3008667"/>
            <a:ext cx="1578983" cy="271122"/>
          </a:xfrm>
          <a:prstGeom prst="roundRect">
            <a:avLst>
              <a:gd name="adj" fmla="val 487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grpSp>
        <p:nvGrpSpPr>
          <p:cNvPr id="4" name="グループ 15"/>
          <p:cNvGrpSpPr/>
          <p:nvPr/>
        </p:nvGrpSpPr>
        <p:grpSpPr>
          <a:xfrm>
            <a:off x="6658668" y="2133852"/>
            <a:ext cx="791336" cy="271122"/>
            <a:chOff x="2157548" y="2233748"/>
            <a:chExt cx="3709852" cy="204652"/>
          </a:xfrm>
          <a:solidFill>
            <a:srgbClr val="00B050"/>
          </a:solidFill>
        </p:grpSpPr>
        <p:sp>
          <p:nvSpPr>
            <p:cNvPr id="43" name="角丸四角形 42"/>
            <p:cNvSpPr/>
            <p:nvPr/>
          </p:nvSpPr>
          <p:spPr>
            <a:xfrm>
              <a:off x="2157548" y="2233748"/>
              <a:ext cx="3709852" cy="204652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44" name="角丸四角形 43"/>
            <p:cNvSpPr/>
            <p:nvPr/>
          </p:nvSpPr>
          <p:spPr>
            <a:xfrm>
              <a:off x="2207622" y="2259874"/>
              <a:ext cx="3630168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grpSp>
        <p:nvGrpSpPr>
          <p:cNvPr id="11" name="グループ 15">
            <a:extLst>
              <a:ext uri="{FF2B5EF4-FFF2-40B4-BE49-F238E27FC236}">
                <a16:creationId xmlns:a16="http://schemas.microsoft.com/office/drawing/2014/main" id="{621D78B3-1CBC-1BF9-D011-664245EEA432}"/>
              </a:ext>
            </a:extLst>
          </p:cNvPr>
          <p:cNvGrpSpPr/>
          <p:nvPr/>
        </p:nvGrpSpPr>
        <p:grpSpPr>
          <a:xfrm>
            <a:off x="6658668" y="2566579"/>
            <a:ext cx="2533676" cy="271122"/>
            <a:chOff x="2157548" y="2233748"/>
            <a:chExt cx="3709852" cy="204652"/>
          </a:xfrm>
        </p:grpSpPr>
        <p:sp>
          <p:nvSpPr>
            <p:cNvPr id="12" name="角丸四角形 42">
              <a:extLst>
                <a:ext uri="{FF2B5EF4-FFF2-40B4-BE49-F238E27FC236}">
                  <a16:creationId xmlns:a16="http://schemas.microsoft.com/office/drawing/2014/main" id="{B3BB426D-53E1-FC39-5867-792B932B636D}"/>
                </a:ext>
              </a:extLst>
            </p:cNvPr>
            <p:cNvSpPr/>
            <p:nvPr/>
          </p:nvSpPr>
          <p:spPr>
            <a:xfrm>
              <a:off x="2157548" y="2233748"/>
              <a:ext cx="3709852" cy="204652"/>
            </a:xfrm>
            <a:prstGeom prst="roundRect">
              <a:avLst>
                <a:gd name="adj" fmla="val 48717"/>
              </a:avLst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13" name="角丸四角形 43">
              <a:extLst>
                <a:ext uri="{FF2B5EF4-FFF2-40B4-BE49-F238E27FC236}">
                  <a16:creationId xmlns:a16="http://schemas.microsoft.com/office/drawing/2014/main" id="{463BC449-4BE6-EE84-1DC2-A8646ED32DDC}"/>
                </a:ext>
              </a:extLst>
            </p:cNvPr>
            <p:cNvSpPr/>
            <p:nvPr/>
          </p:nvSpPr>
          <p:spPr>
            <a:xfrm>
              <a:off x="2207622" y="2259874"/>
              <a:ext cx="3630168" cy="152400"/>
            </a:xfrm>
            <a:prstGeom prst="roundRect">
              <a:avLst>
                <a:gd name="adj" fmla="val 48717"/>
              </a:avLst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9" name="角丸四角形 48">
            <a:extLst>
              <a:ext uri="{FF2B5EF4-FFF2-40B4-BE49-F238E27FC236}">
                <a16:creationId xmlns:a16="http://schemas.microsoft.com/office/drawing/2014/main" id="{966E9AC9-E2A9-95D7-76D4-BD2CEEBF8294}"/>
              </a:ext>
            </a:extLst>
          </p:cNvPr>
          <p:cNvSpPr/>
          <p:nvPr/>
        </p:nvSpPr>
        <p:spPr>
          <a:xfrm>
            <a:off x="7634572" y="3902525"/>
            <a:ext cx="1557772" cy="271122"/>
          </a:xfrm>
          <a:prstGeom prst="roundRect">
            <a:avLst>
              <a:gd name="adj" fmla="val 487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ja-JP" altLang="en-US" sz="1600" b="1">
              <a:latin typeface="Meiryo UI" panose="020B0604030504040204" pitchFamily="50" charset="-128"/>
              <a:ea typeface="Meiryo UI" panose="020B0604030504040204" pitchFamily="34" charset="-128"/>
            </a:endParaRPr>
          </a:p>
        </p:txBody>
      </p:sp>
      <p:grpSp>
        <p:nvGrpSpPr>
          <p:cNvPr id="21" name="グループ 27">
            <a:extLst>
              <a:ext uri="{FF2B5EF4-FFF2-40B4-BE49-F238E27FC236}">
                <a16:creationId xmlns:a16="http://schemas.microsoft.com/office/drawing/2014/main" id="{5C3C9075-FB4D-2735-AB53-B41AED986EE1}"/>
              </a:ext>
            </a:extLst>
          </p:cNvPr>
          <p:cNvGrpSpPr/>
          <p:nvPr/>
        </p:nvGrpSpPr>
        <p:grpSpPr>
          <a:xfrm>
            <a:off x="9336360" y="4777543"/>
            <a:ext cx="720080" cy="271122"/>
            <a:chOff x="1371600" y="1905000"/>
            <a:chExt cx="1828800" cy="228600"/>
          </a:xfrm>
          <a:solidFill>
            <a:schemeClr val="accent6">
              <a:lumMod val="75000"/>
            </a:schemeClr>
          </a:solidFill>
        </p:grpSpPr>
        <p:sp>
          <p:nvSpPr>
            <p:cNvPr id="22" name="角丸四角形 54">
              <a:extLst>
                <a:ext uri="{FF2B5EF4-FFF2-40B4-BE49-F238E27FC236}">
                  <a16:creationId xmlns:a16="http://schemas.microsoft.com/office/drawing/2014/main" id="{69860A92-0609-8181-5824-339AAC2867E9}"/>
                </a:ext>
              </a:extLst>
            </p:cNvPr>
            <p:cNvSpPr/>
            <p:nvPr/>
          </p:nvSpPr>
          <p:spPr>
            <a:xfrm>
              <a:off x="1371600" y="1905000"/>
              <a:ext cx="1828800" cy="2286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23" name="角丸四角形 55">
              <a:extLst>
                <a:ext uri="{FF2B5EF4-FFF2-40B4-BE49-F238E27FC236}">
                  <a16:creationId xmlns:a16="http://schemas.microsoft.com/office/drawing/2014/main" id="{22B65B48-078F-F73E-C729-E53D2ADE52D9}"/>
                </a:ext>
              </a:extLst>
            </p:cNvPr>
            <p:cNvSpPr/>
            <p:nvPr/>
          </p:nvSpPr>
          <p:spPr>
            <a:xfrm>
              <a:off x="1421674" y="1931126"/>
              <a:ext cx="1737360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grpSp>
        <p:nvGrpSpPr>
          <p:cNvPr id="24" name="グループ 27">
            <a:extLst>
              <a:ext uri="{FF2B5EF4-FFF2-40B4-BE49-F238E27FC236}">
                <a16:creationId xmlns:a16="http://schemas.microsoft.com/office/drawing/2014/main" id="{9D2F290E-67AC-551A-DCCF-D444CFD66EDD}"/>
              </a:ext>
            </a:extLst>
          </p:cNvPr>
          <p:cNvGrpSpPr/>
          <p:nvPr/>
        </p:nvGrpSpPr>
        <p:grpSpPr>
          <a:xfrm>
            <a:off x="9336360" y="5235447"/>
            <a:ext cx="720080" cy="271122"/>
            <a:chOff x="1371600" y="1905000"/>
            <a:chExt cx="1828800" cy="228600"/>
          </a:xfrm>
          <a:solidFill>
            <a:srgbClr val="7030A0"/>
          </a:solidFill>
        </p:grpSpPr>
        <p:sp>
          <p:nvSpPr>
            <p:cNvPr id="25" name="角丸四角形 54">
              <a:extLst>
                <a:ext uri="{FF2B5EF4-FFF2-40B4-BE49-F238E27FC236}">
                  <a16:creationId xmlns:a16="http://schemas.microsoft.com/office/drawing/2014/main" id="{89CBA3CE-CCA4-AE06-D4AC-985A5988FE59}"/>
                </a:ext>
              </a:extLst>
            </p:cNvPr>
            <p:cNvSpPr/>
            <p:nvPr/>
          </p:nvSpPr>
          <p:spPr>
            <a:xfrm>
              <a:off x="1371600" y="1905000"/>
              <a:ext cx="1828800" cy="2286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26" name="角丸四角形 55">
              <a:extLst>
                <a:ext uri="{FF2B5EF4-FFF2-40B4-BE49-F238E27FC236}">
                  <a16:creationId xmlns:a16="http://schemas.microsoft.com/office/drawing/2014/main" id="{09A82205-CF04-7005-2C4E-F4F25A976360}"/>
                </a:ext>
              </a:extLst>
            </p:cNvPr>
            <p:cNvSpPr/>
            <p:nvPr/>
          </p:nvSpPr>
          <p:spPr>
            <a:xfrm>
              <a:off x="1421674" y="1931126"/>
              <a:ext cx="1737360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grpSp>
        <p:nvGrpSpPr>
          <p:cNvPr id="27" name="グループ 27">
            <a:extLst>
              <a:ext uri="{FF2B5EF4-FFF2-40B4-BE49-F238E27FC236}">
                <a16:creationId xmlns:a16="http://schemas.microsoft.com/office/drawing/2014/main" id="{D4F94761-7967-BB85-72DC-ADD4930A44B6}"/>
              </a:ext>
            </a:extLst>
          </p:cNvPr>
          <p:cNvGrpSpPr/>
          <p:nvPr/>
        </p:nvGrpSpPr>
        <p:grpSpPr>
          <a:xfrm>
            <a:off x="9336360" y="5660460"/>
            <a:ext cx="720080" cy="271122"/>
            <a:chOff x="1371600" y="1905000"/>
            <a:chExt cx="1828800" cy="228600"/>
          </a:xfrm>
          <a:solidFill>
            <a:srgbClr val="7030A0"/>
          </a:solidFill>
        </p:grpSpPr>
        <p:sp>
          <p:nvSpPr>
            <p:cNvPr id="28" name="角丸四角形 54">
              <a:extLst>
                <a:ext uri="{FF2B5EF4-FFF2-40B4-BE49-F238E27FC236}">
                  <a16:creationId xmlns:a16="http://schemas.microsoft.com/office/drawing/2014/main" id="{107E5B49-7387-69D3-088E-AF90EE8B43B9}"/>
                </a:ext>
              </a:extLst>
            </p:cNvPr>
            <p:cNvSpPr/>
            <p:nvPr/>
          </p:nvSpPr>
          <p:spPr>
            <a:xfrm>
              <a:off x="1371600" y="1905000"/>
              <a:ext cx="1828800" cy="2286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288" tIns="18288" rIns="18288" bIns="18288" rtlCol="0" anchor="ctr" anchorCtr="1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  <p:sp>
          <p:nvSpPr>
            <p:cNvPr id="29" name="角丸四角形 55">
              <a:extLst>
                <a:ext uri="{FF2B5EF4-FFF2-40B4-BE49-F238E27FC236}">
                  <a16:creationId xmlns:a16="http://schemas.microsoft.com/office/drawing/2014/main" id="{007CEAAB-4297-E054-5F55-9D91F6D7CDA1}"/>
                </a:ext>
              </a:extLst>
            </p:cNvPr>
            <p:cNvSpPr/>
            <p:nvPr/>
          </p:nvSpPr>
          <p:spPr>
            <a:xfrm>
              <a:off x="1421674" y="1931126"/>
              <a:ext cx="1737360" cy="152400"/>
            </a:xfrm>
            <a:prstGeom prst="roundRect">
              <a:avLst>
                <a:gd name="adj" fmla="val 48717"/>
              </a:avLst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</a:pPr>
              <a:endParaRPr lang="ja-JP" altLang="en-US">
                <a:latin typeface="Meiryo UI" panose="020B0604030504040204" pitchFamily="50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3B9EA12-A99B-A116-FED1-F8922A5297C9}"/>
              </a:ext>
            </a:extLst>
          </p:cNvPr>
          <p:cNvSpPr/>
          <p:nvPr/>
        </p:nvSpPr>
        <p:spPr>
          <a:xfrm>
            <a:off x="3310621" y="129648"/>
            <a:ext cx="5570756" cy="10156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ja-JP" altLang="en-US" sz="6000" b="1" dirty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ガントチャート</a:t>
            </a:r>
            <a:endParaRPr lang="ja-JP" altLang="en-US" sz="6000" b="1" dirty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599548" id="{5F524C47-EC08-45E0-AFDB-66979DBE1120}" vid="{6B2D32DB-12B4-48A2-B3D9-3B50D41E40E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 年間のガント チャート</Template>
  <TotalTime>580</TotalTime>
  <Words>59</Words>
  <Application>Microsoft Office PowerPoint</Application>
  <PresentationFormat>ワイド画面</PresentationFormat>
  <Paragraphs>48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UDゴシック</vt:lpstr>
      <vt:lpstr>Meiryo UI</vt:lpstr>
      <vt:lpstr>Arial</vt:lpstr>
      <vt:lpstr>Office テーマ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隆弘 野邊</dc:creator>
  <cp:keywords/>
  <dc:description/>
  <cp:lastModifiedBy>隆弘 野邊</cp:lastModifiedBy>
  <cp:revision>2</cp:revision>
  <dcterms:created xsi:type="dcterms:W3CDTF">2026-01-16T10:56:30Z</dcterms:created>
  <dcterms:modified xsi:type="dcterms:W3CDTF">2026-01-16T20:37:17Z</dcterms:modified>
  <cp:category/>
</cp:coreProperties>
</file>