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3DD491-3468-182F-EA6E-348BFD6AE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F5B0220-46DF-0840-1A2B-9E02F20F7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CB4116-C892-4FCD-7E50-CA7EDD0FF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AED9C6-93ED-5689-D411-DA1F8ACDB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3FC6A2-AC06-E6E4-46FF-6B599AA01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29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6C9A0-934E-E1A9-B8BA-38C9F197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AB5EA3-E83E-F261-CDB3-362401383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282A6F-4C03-AF3F-8570-26716DAA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0DBFD1-5C54-FA5F-C0A6-F06597DCD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6CAE54-2AE2-4362-5062-D3C2FF685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716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94E441-25AA-D633-F8BA-94F7E50A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607C85-A720-0E49-87EB-F1FBBF909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7DBC87-D6C2-C237-9F53-71CA34B3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BBE4A8-6F1F-C52B-A804-DD5F33C06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86FB9C-9A34-FD28-8832-B8ED09A5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07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EE6D65-21D4-BAEA-BE70-2F9C1851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A7ECE2-3826-1E5D-2444-CF39FAF11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08F2D6-8F31-7898-E2CF-9E383E062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65FBA4-5EF5-494B-549E-CC3A786A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4194F8F-4904-7401-A707-F52810AA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6F631FF-FFC3-F93C-F730-38041E6B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40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EC5BD0-2F37-2404-0BB7-33173F638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CC2EDB8-1D52-7E34-E949-8AAA081C6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868BAC-EAEC-372C-1390-0147CDC60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0A9F871-C4C4-63CB-51D4-E6A89729E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1F0F901-26A8-6AA4-11EA-B9D8ACCD0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16B293-A03B-8388-3BB3-3E4EDB18F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38E6357-0C3C-29A0-BABF-5DF70777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2AABE59-B6B1-84D8-B30C-0FF40218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03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097BD9-ADC5-850D-2300-A0B9401F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20C4F97-16CC-4EB0-F7C1-09CB2B8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AF9A8E-B649-E251-071F-7C6778764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D1F9B8-B41E-A724-5D4B-D57D4ACB1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18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42AFB21-3C65-F028-53C7-1BF57262E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A170841-3356-9CD6-D272-2B2C4A76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CF672D-9138-977F-F2B5-9CC26208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65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EFD4ED-210A-692E-BEB1-64A3AD4DF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175A3A-95C8-6BCB-C6A6-8F67FFDC1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79CD71-7CB7-A8E4-8312-5DD6F9FDA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A82A8E-B007-AC6A-7013-3E5332795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C278B2-1375-2841-7B48-669E32B3C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42AFEBD-7E87-21B9-EF40-EB9ACD1FB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78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944E0A-2DF5-9151-E9B9-8B53820F1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BEC8A0E-48F7-1E4A-95FB-685AD6554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F23119-9E65-719F-2AE4-0B2D2136C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3796FE-C202-8F11-E65A-C20F93FB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42E5AC-324B-D4A7-AC7D-6142AB7F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7EC24C-2C36-D232-8AEF-601D5020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7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AA87E0-BDC9-1ECD-51AF-16A04EB2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297E24-BFE1-DC10-AFDD-732876E5E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2A086A-F25B-BBA1-9C8C-0629CE9CD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27388E-9F4D-C0C3-44D4-2A6EA5D3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3DABE0-F48A-92A3-D869-2A2FD782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38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D843508-EAA0-8F9C-4B20-D396F5A85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3DF7068-54A9-689D-4A98-6F877D980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7DE7A5-FEC3-86F1-4944-899C89CEE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A6D5AE-272D-FDE4-3482-69A9174E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12D5D1-02C3-AD33-EE98-F49CBF31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89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D7D34C-BD16-E6EC-F38B-2F7846A8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5AE316-C00A-965E-A71A-9F7035886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342059-AA4E-FF97-A609-8D4763D2D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922A4-AE90-4EF2-A4EF-BB596CFF5880}" type="datetimeFigureOut">
              <a:rPr kumimoji="1" lang="ja-JP" altLang="en-US" smtClean="0"/>
              <a:t>2026/1/16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3F387C-74C7-4E5E-CEBA-E02557BFC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173FA3-EB98-CCD7-51A2-71D1BA20A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E1081-AC3A-43F6-ACD5-06D7291DF3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5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AE48AF74-45AC-D000-01FF-D2F722674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512798"/>
              </p:ext>
            </p:extLst>
          </p:nvPr>
        </p:nvGraphicFramePr>
        <p:xfrm>
          <a:off x="262467" y="887872"/>
          <a:ext cx="11734800" cy="585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6850">
                  <a:extLst>
                    <a:ext uri="{9D8B030D-6E8A-4147-A177-3AD203B41FA5}">
                      <a16:colId xmlns:a16="http://schemas.microsoft.com/office/drawing/2014/main" val="2181226269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9295722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468260386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724374994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79710884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850986138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676418109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469869811"/>
                    </a:ext>
                  </a:extLst>
                </a:gridCol>
              </a:tblGrid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solidFill>
                            <a:schemeClr val="tx1"/>
                          </a:solidFill>
                        </a:rPr>
                        <a:t>時間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火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水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木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金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土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　　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日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3702877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7:00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3299481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8:00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9727401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9:00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623636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1855386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11:00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8361220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6593017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13:00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0100164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14:00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2773589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15:00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6237850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16:00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9051091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17:00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2062071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18:00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3630724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19:00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0846043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3027263"/>
                  </a:ext>
                </a:extLst>
              </a:tr>
              <a:tr h="32822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21:00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9283923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F1420C-932C-3BC1-BB4A-95F8960F2606}"/>
              </a:ext>
            </a:extLst>
          </p:cNvPr>
          <p:cNvSpPr txBox="1"/>
          <p:nvPr/>
        </p:nvSpPr>
        <p:spPr>
          <a:xfrm>
            <a:off x="2715271" y="79056"/>
            <a:ext cx="7177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タイムスケジュール</a:t>
            </a:r>
          </a:p>
        </p:txBody>
      </p:sp>
    </p:spTree>
    <p:extLst>
      <p:ext uri="{BB962C8B-B14F-4D97-AF65-F5344CB8AC3E}">
        <p14:creationId xmlns:p14="http://schemas.microsoft.com/office/powerpoint/2010/main" val="1852754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ワイド画面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隆弘 野邊</dc:creator>
  <cp:lastModifiedBy>隆弘 野邊</cp:lastModifiedBy>
  <cp:revision>1</cp:revision>
  <dcterms:created xsi:type="dcterms:W3CDTF">2026-01-16T10:52:33Z</dcterms:created>
  <dcterms:modified xsi:type="dcterms:W3CDTF">2026-01-16T10:52:38Z</dcterms:modified>
</cp:coreProperties>
</file>