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7214A-2BC7-4A81-B8C2-287B4A9C6CE7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D9770B-1222-420E-951A-CA5014C03A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9405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D9770B-1222-420E-951A-CA5014C03A8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0170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E4BD8-D1B7-9B6A-579C-6469D2F50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D85940C-CF39-927D-C248-E4FD6BFA9B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C20ED2-E4DD-8BA8-A657-CF74E63C3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3EB43-A10D-4943-8782-0A2176926EB1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690B06-EA3A-AAA1-351F-458449FFF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E8B66C7-54B6-6702-4CFE-B4D7E4DD9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5293-67EC-4F80-8376-048AFB665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248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0BF53D-EC21-5A83-340C-3FC1E97DD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4EAFB8A-C4C6-343D-97BE-641FB44845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F4189F-699D-01FE-14B0-E823B8050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3EB43-A10D-4943-8782-0A2176926EB1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9064318-D3D0-C13C-FD09-A70A66403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2E5D06-BCD1-2CD8-6C9C-E78B38310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5293-67EC-4F80-8376-048AFB665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4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55EC39-8C85-1DD9-89B2-09EA4DD78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C68B4C1-134F-B97C-AE17-889B09FE5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BA3FDF-584E-F56D-2459-A334241FF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3EB43-A10D-4943-8782-0A2176926EB1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5E420B2-B59B-FC4A-42A5-78FFCB218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9584AC-F55F-741F-5516-EDE12CC1D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5293-67EC-4F80-8376-048AFB665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573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7C2593-197F-1582-14CB-5326CDCB3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0CA15F0-5A75-DE3B-4930-4328AC81BE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657034-D536-00D9-6E07-08CD83883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5DDB0-2A88-F174-67D3-3335D29F3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3EB43-A10D-4943-8782-0A2176926EB1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86F916F-C3A7-AAA8-81B7-2D2335FFE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D82DF7E-4E99-D640-BDAB-C6FCA8CCC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5293-67EC-4F80-8376-048AFB665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8740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56BEA1-8F73-25B6-00BC-0F107CAFF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6947602-3E87-2B0A-F4E7-215D52703F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5073383-D516-D3E6-32AD-04238B3BCF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745A850-BC18-E924-15D1-2355ABFF34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1649387-186B-A40E-79F7-878556CCBA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932DE23-3145-FD2A-7F3C-CBD4B8CB9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3EB43-A10D-4943-8782-0A2176926EB1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C372A76-B7E2-8093-D6B4-6F625A3C0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8EDDDD0-5FFE-115E-0DC0-BFD023F90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5293-67EC-4F80-8376-048AFB665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2165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CE0B0E-A879-57A0-8723-5829A66BB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A69E65C-4FA1-2192-2CF5-24F9D7BDA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3EB43-A10D-4943-8782-0A2176926EB1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AC43F44-EF93-A817-9B15-D0AF84823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3B04A89-827D-B8A9-C4D3-79898861E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5293-67EC-4F80-8376-048AFB665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6765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4B29A38-FF77-CE6E-9278-149DDBA89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3EB43-A10D-4943-8782-0A2176926EB1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6B01EA3-9807-CA24-5909-E1E2F5509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FE6EF99-E670-DB0A-B7C2-090B43221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5293-67EC-4F80-8376-048AFB665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3651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679DA8-FDEF-26E0-F769-64E99EC50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39D6DB2-583D-89B2-6686-B583A53F2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4B80EA2-36B7-308C-151F-9D1505A91C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B5C5433-E6AF-7151-FD5E-6D57C7690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3EB43-A10D-4943-8782-0A2176926EB1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1F7928B-57AD-B6F8-DC9D-D5F2409D9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3CADA8D-EAAC-38FE-D92B-7D687F1BF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5293-67EC-4F80-8376-048AFB665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5479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E59CB2-044F-3126-BC7C-BF234DA79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A0FF61B-5AE3-8970-C92D-61F6DFC455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3BBC363-A174-1992-4878-3DB7B7C42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C08ED36-80B6-095B-BA87-2DB1E6CF0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3EB43-A10D-4943-8782-0A2176926EB1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6851A24-90A8-76E2-F6AC-9C60DCC62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C9B5F09-F425-1E0F-F319-F83CCA8D1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5293-67EC-4F80-8376-048AFB665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813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2CDD88-BC47-EB6E-C214-2FB6D8946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40DC9D1-160B-2FD0-E06B-5C430F830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4934A6B-EB0C-6262-6ED2-6323EABD2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3EB43-A10D-4943-8782-0A2176926EB1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188349-C4DF-A109-5D43-16288154A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7703977-8704-22FF-3705-48A2D85D3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5293-67EC-4F80-8376-048AFB665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4428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24AFD90-4698-E806-3E81-9641B7F493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ED34BC3-8D8C-C46A-9379-8C398BCDBC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4B7CD7-A0C7-5A7C-E61D-41569D644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3EB43-A10D-4943-8782-0A2176926EB1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F04F144-E3BC-CF12-A07F-8982AF99C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EAA936-AB6C-619A-9E64-73579DCB4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5293-67EC-4F80-8376-048AFB665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0871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3702A53-3C0F-B844-25C5-48123F4A3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291B198-788C-03A8-EFBD-92CA74628B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8FB8AC-0517-DD90-12D5-7C9247F2D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3EB43-A10D-4943-8782-0A2176926EB1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59E48E1-C16A-9F8E-B597-8EF192B1A2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480989-E2FD-9C53-88CE-0DA75B147A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95293-67EC-4F80-8376-048AFB665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947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118C5B2-DC03-6DCE-A201-246BB697BCDC}"/>
              </a:ext>
            </a:extLst>
          </p:cNvPr>
          <p:cNvSpPr txBox="1"/>
          <p:nvPr/>
        </p:nvSpPr>
        <p:spPr>
          <a:xfrm>
            <a:off x="2715272" y="199527"/>
            <a:ext cx="676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スケジュール</a:t>
            </a:r>
            <a:r>
              <a:rPr lang="ja-JP" altLang="en-US" sz="3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表</a:t>
            </a:r>
            <a:endParaRPr kumimoji="1" lang="ja-JP" altLang="en-US" sz="36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8C902531-9D0B-F4A4-ABB2-66D7459381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919713"/>
              </p:ext>
            </p:extLst>
          </p:nvPr>
        </p:nvGraphicFramePr>
        <p:xfrm>
          <a:off x="397753" y="972318"/>
          <a:ext cx="11469992" cy="5428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9532">
                  <a:extLst>
                    <a:ext uri="{9D8B030D-6E8A-4147-A177-3AD203B41FA5}">
                      <a16:colId xmlns:a16="http://schemas.microsoft.com/office/drawing/2014/main" val="3490506273"/>
                    </a:ext>
                  </a:extLst>
                </a:gridCol>
                <a:gridCol w="1303506">
                  <a:extLst>
                    <a:ext uri="{9D8B030D-6E8A-4147-A177-3AD203B41FA5}">
                      <a16:colId xmlns:a16="http://schemas.microsoft.com/office/drawing/2014/main" val="2364722185"/>
                    </a:ext>
                  </a:extLst>
                </a:gridCol>
                <a:gridCol w="1313235">
                  <a:extLst>
                    <a:ext uri="{9D8B030D-6E8A-4147-A177-3AD203B41FA5}">
                      <a16:colId xmlns:a16="http://schemas.microsoft.com/office/drawing/2014/main" val="3261838416"/>
                    </a:ext>
                  </a:extLst>
                </a:gridCol>
                <a:gridCol w="1293778">
                  <a:extLst>
                    <a:ext uri="{9D8B030D-6E8A-4147-A177-3AD203B41FA5}">
                      <a16:colId xmlns:a16="http://schemas.microsoft.com/office/drawing/2014/main" val="3838457033"/>
                    </a:ext>
                  </a:extLst>
                </a:gridCol>
                <a:gridCol w="1332690">
                  <a:extLst>
                    <a:ext uri="{9D8B030D-6E8A-4147-A177-3AD203B41FA5}">
                      <a16:colId xmlns:a16="http://schemas.microsoft.com/office/drawing/2014/main" val="369499304"/>
                    </a:ext>
                  </a:extLst>
                </a:gridCol>
                <a:gridCol w="1322961">
                  <a:extLst>
                    <a:ext uri="{9D8B030D-6E8A-4147-A177-3AD203B41FA5}">
                      <a16:colId xmlns:a16="http://schemas.microsoft.com/office/drawing/2014/main" val="1154257741"/>
                    </a:ext>
                  </a:extLst>
                </a:gridCol>
                <a:gridCol w="1400783">
                  <a:extLst>
                    <a:ext uri="{9D8B030D-6E8A-4147-A177-3AD203B41FA5}">
                      <a16:colId xmlns:a16="http://schemas.microsoft.com/office/drawing/2014/main" val="1175299484"/>
                    </a:ext>
                  </a:extLst>
                </a:gridCol>
                <a:gridCol w="1303507">
                  <a:extLst>
                    <a:ext uri="{9D8B030D-6E8A-4147-A177-3AD203B41FA5}">
                      <a16:colId xmlns:a16="http://schemas.microsoft.com/office/drawing/2014/main" val="3691386815"/>
                    </a:ext>
                  </a:extLst>
                </a:gridCol>
              </a:tblGrid>
              <a:tr h="5643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タスク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日曜日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月曜日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火曜日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水曜日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木曜日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金曜日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土曜日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3788934"/>
                  </a:ext>
                </a:extLst>
              </a:tr>
              <a:tr h="12160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4284"/>
                  </a:ext>
                </a:extLst>
              </a:tr>
              <a:tr h="12160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56549"/>
                  </a:ext>
                </a:extLst>
              </a:tr>
              <a:tr h="12160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329478"/>
                  </a:ext>
                </a:extLst>
              </a:tr>
              <a:tr h="12160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130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5693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</TotalTime>
  <Words>10</Words>
  <Application>Microsoft Office PowerPoint</Application>
  <PresentationFormat>ワイド画面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隆弘 野邊</dc:creator>
  <cp:lastModifiedBy>隆弘 野邊</cp:lastModifiedBy>
  <cp:revision>2</cp:revision>
  <dcterms:created xsi:type="dcterms:W3CDTF">2026-01-16T10:33:13Z</dcterms:created>
  <dcterms:modified xsi:type="dcterms:W3CDTF">2026-01-16T20:36:32Z</dcterms:modified>
</cp:coreProperties>
</file>