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sldIdLst>
    <p:sldId id="259" r:id="rId3"/>
  </p:sldIdLst>
  <p:sldSz cx="9906000" cy="6858000" type="A4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FF99"/>
    <a:srgbClr val="CCCCFF"/>
    <a:srgbClr val="99CCFF"/>
    <a:srgbClr val="666633"/>
    <a:srgbClr val="CC9900"/>
    <a:srgbClr val="FFCC00"/>
    <a:srgbClr val="FFCC66"/>
    <a:srgbClr val="FF6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44" autoAdjust="0"/>
    <p:restoredTop sz="94704" autoAdjust="0"/>
  </p:normalViewPr>
  <p:slideViewPr>
    <p:cSldViewPr>
      <p:cViewPr varScale="1">
        <p:scale>
          <a:sx n="95" d="100"/>
          <a:sy n="95" d="100"/>
        </p:scale>
        <p:origin x="470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215274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588" y="115888"/>
            <a:ext cx="5240337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8349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449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588" y="115888"/>
            <a:ext cx="5240337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19188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7773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588" y="115888"/>
            <a:ext cx="5240337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1014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17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08279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3347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588" y="115888"/>
            <a:ext cx="5240337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3186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91363" y="115888"/>
            <a:ext cx="2319337" cy="601027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28588" y="115888"/>
            <a:ext cx="6810375" cy="6010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19026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06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53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67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7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845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024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076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178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88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84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7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digipot.net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688" y="115888"/>
            <a:ext cx="709612" cy="38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0" y="6643688"/>
            <a:ext cx="31181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800" b="1" dirty="0"/>
              <a:t>Copyright©2014 </a:t>
            </a:r>
            <a:r>
              <a:rPr lang="en-US" altLang="ja-JP" sz="800" b="1" dirty="0">
                <a:hlinkClick r:id="rId14"/>
              </a:rPr>
              <a:t>http://www.digipot.net</a:t>
            </a:r>
            <a:r>
              <a:rPr lang="en-US" altLang="ja-JP" sz="800" b="1" dirty="0"/>
              <a:t> All rights reserved.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C758A82-1728-440D-9473-FF0235D534F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2026/1/16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E5B2437-AC4F-4065-9F59-7BE966DBED48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6113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087867" y="363770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8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タイムスケジュール</a:t>
            </a:r>
          </a:p>
        </p:txBody>
      </p:sp>
      <p:sp>
        <p:nvSpPr>
          <p:cNvPr id="109" name="パイ 108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6200403"/>
              <a:gd name="adj2" fmla="val 17096648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0" name="パイ 109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7098724"/>
              <a:gd name="adj2" fmla="val 18000059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1" name="パイ 110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7998525"/>
              <a:gd name="adj2" fmla="val 18898225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2" name="パイ 111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8899083"/>
              <a:gd name="adj2" fmla="val 19805589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3" name="パイ 112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9802568"/>
              <a:gd name="adj2" fmla="val 20705528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4" name="パイ 113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20706690"/>
              <a:gd name="adj2" fmla="val 395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5" name="パイ 114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3290"/>
              <a:gd name="adj2" fmla="val 90439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6" name="パイ 115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904009"/>
              <a:gd name="adj2" fmla="val 1807521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7" name="パイ 116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810645"/>
              <a:gd name="adj2" fmla="val 2711005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8" name="パイ 117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2706977"/>
              <a:gd name="adj2" fmla="val 360614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9" name="パイ 118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3605743"/>
              <a:gd name="adj2" fmla="val 4504589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0" name="パイ 119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4504384"/>
              <a:gd name="adj2" fmla="val 5401824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1" name="パイ 120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5400023"/>
              <a:gd name="adj2" fmla="val 6301322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2" name="パイ 121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6301871"/>
              <a:gd name="adj2" fmla="val 720385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3" name="パイ 122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7203256"/>
              <a:gd name="adj2" fmla="val 8104565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4" name="パイ 123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8102125"/>
              <a:gd name="adj2" fmla="val 8998539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5" name="パイ 124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8997343"/>
              <a:gd name="adj2" fmla="val 9894609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6" name="パイ 125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9895410"/>
              <a:gd name="adj2" fmla="val 10801102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7" name="パイ 126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0801167"/>
              <a:gd name="adj2" fmla="val 11694297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8" name="パイ 127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1693210"/>
              <a:gd name="adj2" fmla="val 12593143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9" name="パイ 128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2591545"/>
              <a:gd name="adj2" fmla="val 13494649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dirty="0">
              <a:solidFill>
                <a:prstClr val="black"/>
              </a:solidFill>
            </a:endParaRPr>
          </a:p>
        </p:txBody>
      </p:sp>
      <p:sp>
        <p:nvSpPr>
          <p:cNvPr id="130" name="パイ 129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3493428"/>
              <a:gd name="adj2" fmla="val 14393073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1" name="パイ 130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4394469"/>
              <a:gd name="adj2" fmla="val 15296869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2" name="パイ 131"/>
          <p:cNvSpPr/>
          <p:nvPr/>
        </p:nvSpPr>
        <p:spPr>
          <a:xfrm>
            <a:off x="2411850" y="1369575"/>
            <a:ext cx="4739414" cy="4739413"/>
          </a:xfrm>
          <a:prstGeom prst="pie">
            <a:avLst>
              <a:gd name="adj1" fmla="val 15294710"/>
              <a:gd name="adj2" fmla="val 16196875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4626529" y="1069114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5294479" y="1134750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3895254" y="1134750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23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5876653" y="1331657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3270618" y="1331657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22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8" name="テキスト ボックス 137"/>
          <p:cNvSpPr txBox="1"/>
          <p:nvPr/>
        </p:nvSpPr>
        <p:spPr>
          <a:xfrm>
            <a:off x="2729458" y="1774420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21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6420754" y="1774420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2312718" y="2338756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1" name="テキスト ボックス 140"/>
          <p:cNvSpPr txBox="1"/>
          <p:nvPr/>
        </p:nvSpPr>
        <p:spPr>
          <a:xfrm>
            <a:off x="6863540" y="2338756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2" name="テキスト ボックス 141"/>
          <p:cNvSpPr txBox="1"/>
          <p:nvPr/>
        </p:nvSpPr>
        <p:spPr>
          <a:xfrm>
            <a:off x="7115321" y="2972548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3" name="テキスト ボックス 142"/>
          <p:cNvSpPr txBox="1"/>
          <p:nvPr/>
        </p:nvSpPr>
        <p:spPr>
          <a:xfrm>
            <a:off x="2069620" y="2972548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19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1980633" y="3571739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18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7191294" y="3571739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7115321" y="4217921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7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2069620" y="4217921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17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2312718" y="4851714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16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6863540" y="4851714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0" name="テキスト ボックス 149"/>
          <p:cNvSpPr txBox="1"/>
          <p:nvPr/>
        </p:nvSpPr>
        <p:spPr>
          <a:xfrm>
            <a:off x="2720776" y="5390003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15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1" name="テキスト ボックス 150"/>
          <p:cNvSpPr txBox="1"/>
          <p:nvPr/>
        </p:nvSpPr>
        <p:spPr>
          <a:xfrm>
            <a:off x="6412072" y="5390003"/>
            <a:ext cx="310055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2" name="テキスト ボックス 151"/>
          <p:cNvSpPr txBox="1"/>
          <p:nvPr/>
        </p:nvSpPr>
        <p:spPr>
          <a:xfrm>
            <a:off x="5805788" y="5860518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3" name="テキスト ボックス 152"/>
          <p:cNvSpPr txBox="1"/>
          <p:nvPr/>
        </p:nvSpPr>
        <p:spPr>
          <a:xfrm>
            <a:off x="3270618" y="5860518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14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5223614" y="6066890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11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5" name="テキスト ボックス 154"/>
          <p:cNvSpPr txBox="1"/>
          <p:nvPr/>
        </p:nvSpPr>
        <p:spPr>
          <a:xfrm>
            <a:off x="3895254" y="6066890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4555664" y="6188696"/>
            <a:ext cx="451787" cy="33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12</a:t>
            </a:r>
            <a:endParaRPr lang="ja-JP" altLang="en-US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8" name="テキスト ボックス 157"/>
          <p:cNvSpPr txBox="1"/>
          <p:nvPr/>
        </p:nvSpPr>
        <p:spPr>
          <a:xfrm>
            <a:off x="5609005" y="2331225"/>
            <a:ext cx="393566" cy="19637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就寝</a:t>
            </a:r>
          </a:p>
        </p:txBody>
      </p:sp>
      <p:sp>
        <p:nvSpPr>
          <p:cNvPr id="159" name="テキスト ボックス 158"/>
          <p:cNvSpPr txBox="1"/>
          <p:nvPr/>
        </p:nvSpPr>
        <p:spPr>
          <a:xfrm>
            <a:off x="6208026" y="3841659"/>
            <a:ext cx="3590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朝食</a:t>
            </a:r>
          </a:p>
        </p:txBody>
      </p:sp>
      <p:sp>
        <p:nvSpPr>
          <p:cNvPr id="160" name="テキスト ボックス 159"/>
          <p:cNvSpPr txBox="1"/>
          <p:nvPr/>
        </p:nvSpPr>
        <p:spPr>
          <a:xfrm>
            <a:off x="4530145" y="4779803"/>
            <a:ext cx="196378" cy="1145538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昼食・自由時間</a:t>
            </a:r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2655255" y="3391182"/>
            <a:ext cx="3590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夕食</a:t>
            </a:r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5525580" y="4971260"/>
            <a:ext cx="3590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仕事</a:t>
            </a:r>
          </a:p>
        </p:txBody>
      </p:sp>
      <p:sp>
        <p:nvSpPr>
          <p:cNvPr id="164" name="テキスト ボックス 163"/>
          <p:cNvSpPr txBox="1"/>
          <p:nvPr/>
        </p:nvSpPr>
        <p:spPr>
          <a:xfrm>
            <a:off x="3382778" y="4611988"/>
            <a:ext cx="3590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仕事</a:t>
            </a:r>
          </a:p>
        </p:txBody>
      </p:sp>
      <p:sp>
        <p:nvSpPr>
          <p:cNvPr id="165" name="テキスト ボックス 164"/>
          <p:cNvSpPr txBox="1"/>
          <p:nvPr/>
        </p:nvSpPr>
        <p:spPr>
          <a:xfrm>
            <a:off x="3021269" y="2562784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自由時間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CE0501-7AF6-926E-A5B8-0CCDA8BD212A}"/>
              </a:ext>
            </a:extLst>
          </p:cNvPr>
          <p:cNvSpPr txBox="1"/>
          <p:nvPr/>
        </p:nvSpPr>
        <p:spPr>
          <a:xfrm>
            <a:off x="6232535" y="4309055"/>
            <a:ext cx="3590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通勤</a:t>
            </a:r>
          </a:p>
        </p:txBody>
      </p:sp>
    </p:spTree>
    <p:extLst>
      <p:ext uri="{BB962C8B-B14F-4D97-AF65-F5344CB8AC3E}">
        <p14:creationId xmlns:p14="http://schemas.microsoft.com/office/powerpoint/2010/main" val="258195586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メイリオ"/>
        <a:ea typeface="メイリオ"/>
        <a:cs typeface="メイリオ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round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A4 210 x 297 mm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標準デザイン</vt:lpstr>
      <vt:lpstr>Office テーマ</vt:lpstr>
      <vt:lpstr>PowerPoint プレゼンテーション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PPTX203_タイムスケジュール1</dc:title>
  <dc:subject>PPTX203_タイムスケジュール1</dc:subject>
  <dc:creator/>
  <cp:lastModifiedBy/>
  <cp:revision>1</cp:revision>
  <dcterms:created xsi:type="dcterms:W3CDTF">2014-07-29T06:39:28Z</dcterms:created>
  <dcterms:modified xsi:type="dcterms:W3CDTF">2026-01-16T09:36:15Z</dcterms:modified>
  <cp:category/>
  <cp:version>1</cp:version>
</cp:coreProperties>
</file>