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10693400" cy="7561263"/>
  <p:notesSz cx="6858000" cy="9144000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87" d="100"/>
          <a:sy n="87" d="100"/>
        </p:scale>
        <p:origin x="893" y="58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EAC3D-FFFF-41FC-A472-BB8487EAA8EB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6FE51-CBD0-4A71-A0F8-2B4467C9FF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6FE51-CBD0-4A71-A0F8-2B4467C9FF9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0" y="0"/>
            <a:ext cx="10693400" cy="7561263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chemeClr val="accent3">
                <a:alpha val="30000"/>
              </a:schemeClr>
            </a:outerShdw>
          </a:effectLst>
        </p:spPr>
        <p:txBody>
          <a:bodyPr vert="horz" wrap="square" lIns="104306" tIns="52153" rIns="104306" bIns="52153" anchor="t" compatLnSpc="1"/>
          <a:lstStyle/>
          <a:p>
            <a:endParaRPr kumimoji="0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 eaLnBrk="1" latinLnBrk="0" hangingPunct="1"/>
            <a:endParaRPr kumimoji="0" lang="ja-JP" altLang="en-US" dirty="0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417677" y="4568268"/>
            <a:ext cx="7435344" cy="78764"/>
            <a:chOff x="119" y="877"/>
            <a:chExt cx="5239" cy="71"/>
          </a:xfrm>
          <a:gradFill>
            <a:gsLst>
              <a:gs pos="0">
                <a:schemeClr val="accent1">
                  <a:alpha val="40000"/>
                </a:schemeClr>
              </a:gs>
              <a:gs pos="50000">
                <a:schemeClr val="accent1"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3" name="タイトル 22"/>
          <p:cNvSpPr>
            <a:spLocks noGrp="1"/>
          </p:cNvSpPr>
          <p:nvPr>
            <p:ph type="ctrTitle"/>
          </p:nvPr>
        </p:nvSpPr>
        <p:spPr>
          <a:xfrm>
            <a:off x="334133" y="2756703"/>
            <a:ext cx="7518850" cy="1668029"/>
          </a:xfrm>
        </p:spPr>
        <p:txBody>
          <a:bodyPr anchor="b"/>
          <a:lstStyle>
            <a:lvl1pPr fontAlgn="auto"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21" name="サブタイトル 20"/>
          <p:cNvSpPr>
            <a:spLocks noGrp="1"/>
          </p:cNvSpPr>
          <p:nvPr>
            <p:ph type="subTitle" idx="1"/>
          </p:nvPr>
        </p:nvSpPr>
        <p:spPr>
          <a:xfrm>
            <a:off x="350868" y="4757298"/>
            <a:ext cx="7485380" cy="1307481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9" name="日付プレースホル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0" y="0"/>
            <a:ext cx="10693400" cy="7561263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shade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rgbClr val="7A65A3">
                <a:alpha val="30196"/>
              </a:srgbClr>
            </a:outerShdw>
          </a:effectLst>
        </p:spPr>
        <p:txBody>
          <a:bodyPr vert="horz" wrap="square" lIns="104306" tIns="52153" rIns="104306" bIns="52153" anchor="t" compatLnSpc="1"/>
          <a:lstStyle/>
          <a:p>
            <a:endParaRPr kumimoji="0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-6545" y="0"/>
            <a:ext cx="10693400" cy="756126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 eaLnBrk="1" latinLnBrk="0" hangingPunct="1"/>
            <a:endParaRPr kumimoji="0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5390" y="5198378"/>
            <a:ext cx="9089390" cy="86640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44705" y="2126594"/>
            <a:ext cx="9089390" cy="2968509"/>
          </a:xfrm>
        </p:spPr>
        <p:txBody>
          <a:bodyPr anchor="b"/>
          <a:lstStyle>
            <a:lvl1pPr marL="0" indent="0">
              <a:buNone/>
              <a:defRPr sz="2300" baseline="0">
                <a:solidFill>
                  <a:schemeClr val="tx2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835390" y="5119614"/>
            <a:ext cx="9106162" cy="78764"/>
            <a:chOff x="119" y="877"/>
            <a:chExt cx="5239" cy="71"/>
          </a:xfrm>
          <a:gradFill>
            <a:gsLst>
              <a:gs pos="4000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4762" y="315028"/>
            <a:ext cx="8989169" cy="866401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99751" y="5355906"/>
            <a:ext cx="3584890" cy="624855"/>
          </a:xfrm>
        </p:spPr>
        <p:txBody>
          <a:bodyPr anchor="b"/>
          <a:lstStyle>
            <a:lvl1pPr algn="ctr">
              <a:defRPr sz="23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172075" y="787611"/>
            <a:ext cx="6416040" cy="4536758"/>
          </a:xfrm>
          <a:prstGeom prst="rect">
            <a:avLst/>
          </a:prstGeom>
          <a:noFill/>
          <a:ln w="76200">
            <a:noFill/>
          </a:ln>
          <a:effectLst>
            <a:outerShdw blurRad="190500" algn="ctr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>
            <a:sp3d extrusionH="57150">
              <a:bevelT w="38100" h="38100" prst="angle"/>
            </a:sp3d>
          </a:bodyPr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kumimoji="0" lang="ja-JP" altLang="en-US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609055" y="5986015"/>
            <a:ext cx="3575586" cy="698386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103611" y="302803"/>
            <a:ext cx="2055119" cy="6451578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485399" cy="6451578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</a:schemeClr>
              </a:gs>
              <a:gs pos="70000">
                <a:schemeClr val="accent1">
                  <a:alpha val="0"/>
                </a:schemeClr>
              </a:gs>
            </a:gsLst>
            <a:lin ang="16200000" scaled="1"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 eaLnBrk="1" latinLnBrk="0" hangingPunct="1"/>
            <a:endParaRPr kumimoji="0" lang="ja-JP" altLang="en-US"/>
          </a:p>
        </p:txBody>
      </p:sp>
      <p:sp useBgFill="1">
        <p:nvSpPr>
          <p:cNvPr id="9" name="フリーフォーム 8"/>
          <p:cNvSpPr>
            <a:spLocks/>
          </p:cNvSpPr>
          <p:nvPr/>
        </p:nvSpPr>
        <p:spPr bwMode="auto">
          <a:xfrm>
            <a:off x="-38" y="0"/>
            <a:ext cx="10609895" cy="7561263"/>
          </a:xfrm>
          <a:custGeom>
            <a:avLst/>
            <a:gdLst/>
            <a:ahLst/>
            <a:cxnLst>
              <a:cxn ang="0">
                <a:pos x="1450" y="117"/>
              </a:cxn>
              <a:cxn ang="0">
                <a:pos x="1459" y="129"/>
              </a:cxn>
              <a:cxn ang="0">
                <a:pos x="1515" y="382"/>
              </a:cxn>
              <a:cxn ang="0">
                <a:pos x="1584" y="152"/>
              </a:cxn>
              <a:cxn ang="0">
                <a:pos x="1557" y="196"/>
              </a:cxn>
              <a:cxn ang="0">
                <a:pos x="1515" y="79"/>
              </a:cxn>
              <a:cxn ang="0">
                <a:pos x="1455" y="92"/>
              </a:cxn>
              <a:cxn ang="0">
                <a:pos x="13" y="380"/>
              </a:cxn>
              <a:cxn ang="0">
                <a:pos x="11" y="409"/>
              </a:cxn>
              <a:cxn ang="0">
                <a:pos x="31" y="336"/>
              </a:cxn>
              <a:cxn ang="0">
                <a:pos x="48" y="336"/>
              </a:cxn>
              <a:cxn ang="0">
                <a:pos x="38" y="403"/>
              </a:cxn>
              <a:cxn ang="0">
                <a:pos x="44" y="616"/>
              </a:cxn>
              <a:cxn ang="0">
                <a:pos x="29" y="591"/>
              </a:cxn>
              <a:cxn ang="0">
                <a:pos x="0" y="632"/>
              </a:cxn>
              <a:cxn ang="0">
                <a:pos x="1557" y="1083"/>
              </a:cxn>
              <a:cxn ang="0">
                <a:pos x="1551" y="1006"/>
              </a:cxn>
              <a:cxn ang="0">
                <a:pos x="1534" y="946"/>
              </a:cxn>
              <a:cxn ang="0">
                <a:pos x="1530" y="898"/>
              </a:cxn>
              <a:cxn ang="0">
                <a:pos x="1532" y="820"/>
              </a:cxn>
              <a:cxn ang="0">
                <a:pos x="1572" y="708"/>
              </a:cxn>
              <a:cxn ang="0">
                <a:pos x="1580" y="634"/>
              </a:cxn>
              <a:cxn ang="0">
                <a:pos x="1582" y="495"/>
              </a:cxn>
              <a:cxn ang="0">
                <a:pos x="1578" y="555"/>
              </a:cxn>
              <a:cxn ang="0">
                <a:pos x="1546" y="499"/>
              </a:cxn>
              <a:cxn ang="0">
                <a:pos x="1536" y="497"/>
              </a:cxn>
              <a:cxn ang="0">
                <a:pos x="1519" y="417"/>
              </a:cxn>
              <a:cxn ang="0">
                <a:pos x="1522" y="503"/>
              </a:cxn>
              <a:cxn ang="0">
                <a:pos x="1505" y="361"/>
              </a:cxn>
              <a:cxn ang="0">
                <a:pos x="1513" y="346"/>
              </a:cxn>
              <a:cxn ang="0">
                <a:pos x="1530" y="290"/>
              </a:cxn>
              <a:cxn ang="0">
                <a:pos x="1551" y="303"/>
              </a:cxn>
              <a:cxn ang="0">
                <a:pos x="1563" y="286"/>
              </a:cxn>
              <a:cxn ang="0">
                <a:pos x="1595" y="438"/>
              </a:cxn>
              <a:cxn ang="0">
                <a:pos x="1590" y="394"/>
              </a:cxn>
              <a:cxn ang="0">
                <a:pos x="1597" y="299"/>
              </a:cxn>
              <a:cxn ang="0">
                <a:pos x="34" y="647"/>
              </a:cxn>
              <a:cxn ang="0">
                <a:pos x="1459" y="129"/>
              </a:cxn>
              <a:cxn ang="0">
                <a:pos x="1555" y="689"/>
              </a:cxn>
              <a:cxn ang="0">
                <a:pos x="1496" y="918"/>
              </a:cxn>
              <a:cxn ang="0">
                <a:pos x="1425" y="100"/>
              </a:cxn>
              <a:cxn ang="0">
                <a:pos x="1436" y="111"/>
              </a:cxn>
              <a:cxn ang="0">
                <a:pos x="1436" y="96"/>
              </a:cxn>
              <a:cxn ang="0">
                <a:pos x="1459" y="129"/>
              </a:cxn>
              <a:cxn ang="0">
                <a:pos x="1459" y="129"/>
              </a:cxn>
              <a:cxn ang="0">
                <a:pos x="1536" y="954"/>
              </a:cxn>
              <a:cxn ang="0">
                <a:pos x="1536" y="991"/>
              </a:cxn>
              <a:cxn ang="0">
                <a:pos x="1530" y="1025"/>
              </a:cxn>
              <a:cxn ang="0">
                <a:pos x="1505" y="1041"/>
              </a:cxn>
              <a:cxn ang="0">
                <a:pos x="1515" y="925"/>
              </a:cxn>
              <a:cxn ang="0">
                <a:pos x="1490" y="970"/>
              </a:cxn>
              <a:cxn ang="0">
                <a:pos x="1546" y="442"/>
              </a:cxn>
              <a:cxn ang="0">
                <a:pos x="1613" y="943"/>
              </a:cxn>
              <a:cxn ang="0">
                <a:pos x="1413" y="13"/>
              </a:cxn>
              <a:cxn ang="0">
                <a:pos x="1457" y="88"/>
              </a:cxn>
              <a:cxn ang="0">
                <a:pos x="1442" y="73"/>
              </a:cxn>
              <a:cxn ang="0">
                <a:pos x="42" y="459"/>
              </a:cxn>
              <a:cxn ang="0">
                <a:pos x="1570" y="818"/>
              </a:cxn>
              <a:cxn ang="0">
                <a:pos x="1592" y="943"/>
              </a:cxn>
              <a:cxn ang="0">
                <a:pos x="1563" y="791"/>
              </a:cxn>
              <a:cxn ang="0">
                <a:pos x="1459" y="129"/>
              </a:cxn>
              <a:cxn ang="0">
                <a:pos x="1565" y="1137"/>
              </a:cxn>
            </a:cxnLst>
            <a:rect l="0" t="0" r="0" b="0"/>
            <a:pathLst>
              <a:path w="1624" h="1148">
                <a:moveTo>
                  <a:pt x="1459" y="129"/>
                </a:moveTo>
                <a:lnTo>
                  <a:pt x="1457" y="127"/>
                </a:lnTo>
                <a:lnTo>
                  <a:pt x="1457" y="129"/>
                </a:lnTo>
                <a:lnTo>
                  <a:pt x="1459" y="129"/>
                </a:lnTo>
                <a:lnTo>
                  <a:pt x="1448" y="100"/>
                </a:lnTo>
                <a:lnTo>
                  <a:pt x="1446" y="98"/>
                </a:lnTo>
                <a:lnTo>
                  <a:pt x="1448" y="98"/>
                </a:lnTo>
                <a:lnTo>
                  <a:pt x="1446" y="98"/>
                </a:lnTo>
                <a:lnTo>
                  <a:pt x="1448" y="100"/>
                </a:lnTo>
                <a:lnTo>
                  <a:pt x="1459" y="129"/>
                </a:lnTo>
                <a:lnTo>
                  <a:pt x="1438" y="107"/>
                </a:lnTo>
                <a:lnTo>
                  <a:pt x="1436" y="106"/>
                </a:lnTo>
                <a:lnTo>
                  <a:pt x="1436" y="107"/>
                </a:lnTo>
                <a:lnTo>
                  <a:pt x="1438" y="107"/>
                </a:lnTo>
                <a:lnTo>
                  <a:pt x="1440" y="107"/>
                </a:lnTo>
                <a:lnTo>
                  <a:pt x="1438" y="106"/>
                </a:lnTo>
                <a:lnTo>
                  <a:pt x="1438" y="107"/>
                </a:lnTo>
                <a:lnTo>
                  <a:pt x="1459" y="129"/>
                </a:lnTo>
                <a:lnTo>
                  <a:pt x="1451" y="115"/>
                </a:lnTo>
                <a:lnTo>
                  <a:pt x="1450" y="115"/>
                </a:lnTo>
                <a:lnTo>
                  <a:pt x="1450" y="111"/>
                </a:lnTo>
                <a:lnTo>
                  <a:pt x="1448" y="115"/>
                </a:lnTo>
                <a:lnTo>
                  <a:pt x="1444" y="109"/>
                </a:lnTo>
                <a:lnTo>
                  <a:pt x="1446" y="111"/>
                </a:lnTo>
                <a:lnTo>
                  <a:pt x="1444" y="117"/>
                </a:lnTo>
                <a:lnTo>
                  <a:pt x="1446" y="117"/>
                </a:lnTo>
                <a:lnTo>
                  <a:pt x="1446" y="115"/>
                </a:lnTo>
                <a:lnTo>
                  <a:pt x="1448" y="115"/>
                </a:lnTo>
                <a:lnTo>
                  <a:pt x="1448" y="117"/>
                </a:lnTo>
                <a:lnTo>
                  <a:pt x="1450" y="117"/>
                </a:lnTo>
                <a:lnTo>
                  <a:pt x="1450" y="115"/>
                </a:lnTo>
                <a:lnTo>
                  <a:pt x="1450" y="117"/>
                </a:lnTo>
                <a:lnTo>
                  <a:pt x="1451" y="117"/>
                </a:lnTo>
                <a:lnTo>
                  <a:pt x="1451" y="115"/>
                </a:lnTo>
                <a:lnTo>
                  <a:pt x="1459" y="129"/>
                </a:lnTo>
                <a:lnTo>
                  <a:pt x="1547" y="486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459" y="129"/>
                </a:lnTo>
                <a:lnTo>
                  <a:pt x="1534" y="388"/>
                </a:lnTo>
                <a:lnTo>
                  <a:pt x="1530" y="417"/>
                </a:lnTo>
                <a:lnTo>
                  <a:pt x="1530" y="422"/>
                </a:lnTo>
                <a:lnTo>
                  <a:pt x="1532" y="420"/>
                </a:lnTo>
                <a:lnTo>
                  <a:pt x="1534" y="388"/>
                </a:lnTo>
                <a:lnTo>
                  <a:pt x="1459" y="129"/>
                </a:lnTo>
                <a:lnTo>
                  <a:pt x="1536" y="415"/>
                </a:lnTo>
                <a:lnTo>
                  <a:pt x="1536" y="413"/>
                </a:lnTo>
                <a:lnTo>
                  <a:pt x="1536" y="409"/>
                </a:lnTo>
                <a:lnTo>
                  <a:pt x="1536" y="399"/>
                </a:lnTo>
                <a:lnTo>
                  <a:pt x="1536" y="397"/>
                </a:lnTo>
                <a:lnTo>
                  <a:pt x="1532" y="417"/>
                </a:lnTo>
                <a:lnTo>
                  <a:pt x="1532" y="420"/>
                </a:lnTo>
                <a:lnTo>
                  <a:pt x="1534" y="418"/>
                </a:lnTo>
                <a:lnTo>
                  <a:pt x="1534" y="424"/>
                </a:lnTo>
                <a:lnTo>
                  <a:pt x="1536" y="415"/>
                </a:lnTo>
                <a:lnTo>
                  <a:pt x="1459" y="129"/>
                </a:lnTo>
                <a:lnTo>
                  <a:pt x="1536" y="380"/>
                </a:lnTo>
                <a:lnTo>
                  <a:pt x="1534" y="378"/>
                </a:lnTo>
                <a:lnTo>
                  <a:pt x="1536" y="382"/>
                </a:lnTo>
                <a:lnTo>
                  <a:pt x="1536" y="390"/>
                </a:lnTo>
                <a:lnTo>
                  <a:pt x="1536" y="394"/>
                </a:lnTo>
                <a:lnTo>
                  <a:pt x="1536" y="380"/>
                </a:lnTo>
                <a:lnTo>
                  <a:pt x="1459" y="129"/>
                </a:lnTo>
                <a:lnTo>
                  <a:pt x="1546" y="401"/>
                </a:lnTo>
                <a:lnTo>
                  <a:pt x="1546" y="394"/>
                </a:lnTo>
                <a:lnTo>
                  <a:pt x="1544" y="388"/>
                </a:lnTo>
                <a:lnTo>
                  <a:pt x="1538" y="380"/>
                </a:lnTo>
                <a:lnTo>
                  <a:pt x="1538" y="386"/>
                </a:lnTo>
                <a:lnTo>
                  <a:pt x="1538" y="390"/>
                </a:lnTo>
                <a:lnTo>
                  <a:pt x="1538" y="388"/>
                </a:lnTo>
                <a:lnTo>
                  <a:pt x="1538" y="382"/>
                </a:lnTo>
                <a:lnTo>
                  <a:pt x="1540" y="397"/>
                </a:lnTo>
                <a:lnTo>
                  <a:pt x="1538" y="409"/>
                </a:lnTo>
                <a:lnTo>
                  <a:pt x="1538" y="411"/>
                </a:lnTo>
                <a:lnTo>
                  <a:pt x="1540" y="411"/>
                </a:lnTo>
                <a:lnTo>
                  <a:pt x="1540" y="409"/>
                </a:lnTo>
                <a:lnTo>
                  <a:pt x="1540" y="411"/>
                </a:lnTo>
                <a:lnTo>
                  <a:pt x="1540" y="422"/>
                </a:lnTo>
                <a:lnTo>
                  <a:pt x="1542" y="434"/>
                </a:lnTo>
                <a:lnTo>
                  <a:pt x="1542" y="436"/>
                </a:lnTo>
                <a:lnTo>
                  <a:pt x="1542" y="434"/>
                </a:lnTo>
                <a:lnTo>
                  <a:pt x="1542" y="430"/>
                </a:lnTo>
                <a:lnTo>
                  <a:pt x="1542" y="411"/>
                </a:lnTo>
                <a:lnTo>
                  <a:pt x="1542" y="409"/>
                </a:lnTo>
                <a:lnTo>
                  <a:pt x="1544" y="417"/>
                </a:lnTo>
                <a:lnTo>
                  <a:pt x="1546" y="401"/>
                </a:lnTo>
                <a:lnTo>
                  <a:pt x="1459" y="129"/>
                </a:lnTo>
                <a:lnTo>
                  <a:pt x="1515" y="374"/>
                </a:lnTo>
                <a:lnTo>
                  <a:pt x="1515" y="380"/>
                </a:lnTo>
                <a:lnTo>
                  <a:pt x="1517" y="370"/>
                </a:lnTo>
                <a:lnTo>
                  <a:pt x="1515" y="369"/>
                </a:lnTo>
                <a:lnTo>
                  <a:pt x="1515" y="365"/>
                </a:lnTo>
                <a:lnTo>
                  <a:pt x="1513" y="365"/>
                </a:lnTo>
                <a:lnTo>
                  <a:pt x="1515" y="372"/>
                </a:lnTo>
                <a:lnTo>
                  <a:pt x="1515" y="382"/>
                </a:lnTo>
                <a:lnTo>
                  <a:pt x="1515" y="380"/>
                </a:lnTo>
                <a:lnTo>
                  <a:pt x="1515" y="374"/>
                </a:lnTo>
                <a:lnTo>
                  <a:pt x="1459" y="129"/>
                </a:lnTo>
                <a:lnTo>
                  <a:pt x="1517" y="390"/>
                </a:lnTo>
                <a:lnTo>
                  <a:pt x="1519" y="395"/>
                </a:lnTo>
                <a:lnTo>
                  <a:pt x="1519" y="390"/>
                </a:lnTo>
                <a:lnTo>
                  <a:pt x="1519" y="388"/>
                </a:lnTo>
                <a:lnTo>
                  <a:pt x="1517" y="390"/>
                </a:lnTo>
                <a:lnTo>
                  <a:pt x="1459" y="129"/>
                </a:lnTo>
                <a:lnTo>
                  <a:pt x="1522" y="422"/>
                </a:lnTo>
                <a:lnTo>
                  <a:pt x="1522" y="430"/>
                </a:lnTo>
                <a:lnTo>
                  <a:pt x="1522" y="424"/>
                </a:lnTo>
                <a:lnTo>
                  <a:pt x="1522" y="422"/>
                </a:lnTo>
                <a:lnTo>
                  <a:pt x="1459" y="129"/>
                </a:lnTo>
                <a:lnTo>
                  <a:pt x="1528" y="440"/>
                </a:lnTo>
                <a:lnTo>
                  <a:pt x="1530" y="459"/>
                </a:lnTo>
                <a:lnTo>
                  <a:pt x="1530" y="457"/>
                </a:lnTo>
                <a:lnTo>
                  <a:pt x="1528" y="434"/>
                </a:lnTo>
                <a:lnTo>
                  <a:pt x="1528" y="440"/>
                </a:lnTo>
                <a:lnTo>
                  <a:pt x="1459" y="129"/>
                </a:lnTo>
                <a:lnTo>
                  <a:pt x="1624" y="242"/>
                </a:lnTo>
                <a:lnTo>
                  <a:pt x="1624" y="226"/>
                </a:lnTo>
                <a:lnTo>
                  <a:pt x="1620" y="221"/>
                </a:lnTo>
                <a:lnTo>
                  <a:pt x="1617" y="211"/>
                </a:lnTo>
                <a:lnTo>
                  <a:pt x="1611" y="188"/>
                </a:lnTo>
                <a:lnTo>
                  <a:pt x="1607" y="178"/>
                </a:lnTo>
                <a:lnTo>
                  <a:pt x="1603" y="175"/>
                </a:lnTo>
                <a:lnTo>
                  <a:pt x="1592" y="169"/>
                </a:lnTo>
                <a:lnTo>
                  <a:pt x="1588" y="167"/>
                </a:lnTo>
                <a:lnTo>
                  <a:pt x="1584" y="163"/>
                </a:lnTo>
                <a:lnTo>
                  <a:pt x="1584" y="159"/>
                </a:lnTo>
                <a:lnTo>
                  <a:pt x="1584" y="152"/>
                </a:lnTo>
                <a:lnTo>
                  <a:pt x="1584" y="148"/>
                </a:lnTo>
                <a:lnTo>
                  <a:pt x="1582" y="146"/>
                </a:lnTo>
                <a:lnTo>
                  <a:pt x="1578" y="146"/>
                </a:lnTo>
                <a:lnTo>
                  <a:pt x="1572" y="152"/>
                </a:lnTo>
                <a:lnTo>
                  <a:pt x="1569" y="161"/>
                </a:lnTo>
                <a:lnTo>
                  <a:pt x="1569" y="169"/>
                </a:lnTo>
                <a:lnTo>
                  <a:pt x="1572" y="171"/>
                </a:lnTo>
                <a:lnTo>
                  <a:pt x="1576" y="173"/>
                </a:lnTo>
                <a:lnTo>
                  <a:pt x="1580" y="177"/>
                </a:lnTo>
                <a:lnTo>
                  <a:pt x="1582" y="182"/>
                </a:lnTo>
                <a:lnTo>
                  <a:pt x="1584" y="190"/>
                </a:lnTo>
                <a:lnTo>
                  <a:pt x="1584" y="200"/>
                </a:lnTo>
                <a:lnTo>
                  <a:pt x="1582" y="209"/>
                </a:lnTo>
                <a:lnTo>
                  <a:pt x="1580" y="217"/>
                </a:lnTo>
                <a:lnTo>
                  <a:pt x="1584" y="223"/>
                </a:lnTo>
                <a:lnTo>
                  <a:pt x="1588" y="230"/>
                </a:lnTo>
                <a:lnTo>
                  <a:pt x="1592" y="238"/>
                </a:lnTo>
                <a:lnTo>
                  <a:pt x="1592" y="244"/>
                </a:lnTo>
                <a:lnTo>
                  <a:pt x="1588" y="242"/>
                </a:lnTo>
                <a:lnTo>
                  <a:pt x="1584" y="240"/>
                </a:lnTo>
                <a:lnTo>
                  <a:pt x="1580" y="238"/>
                </a:lnTo>
                <a:lnTo>
                  <a:pt x="1576" y="238"/>
                </a:lnTo>
                <a:lnTo>
                  <a:pt x="1572" y="236"/>
                </a:lnTo>
                <a:lnTo>
                  <a:pt x="1569" y="232"/>
                </a:lnTo>
                <a:lnTo>
                  <a:pt x="1567" y="225"/>
                </a:lnTo>
                <a:lnTo>
                  <a:pt x="1565" y="217"/>
                </a:lnTo>
                <a:lnTo>
                  <a:pt x="1567" y="211"/>
                </a:lnTo>
                <a:lnTo>
                  <a:pt x="1569" y="205"/>
                </a:lnTo>
                <a:lnTo>
                  <a:pt x="1569" y="202"/>
                </a:lnTo>
                <a:lnTo>
                  <a:pt x="1565" y="198"/>
                </a:lnTo>
                <a:lnTo>
                  <a:pt x="1561" y="196"/>
                </a:lnTo>
                <a:lnTo>
                  <a:pt x="1557" y="196"/>
                </a:lnTo>
                <a:lnTo>
                  <a:pt x="1549" y="200"/>
                </a:lnTo>
                <a:lnTo>
                  <a:pt x="1547" y="198"/>
                </a:lnTo>
                <a:lnTo>
                  <a:pt x="1547" y="196"/>
                </a:lnTo>
                <a:lnTo>
                  <a:pt x="1547" y="190"/>
                </a:lnTo>
                <a:lnTo>
                  <a:pt x="1544" y="184"/>
                </a:lnTo>
                <a:lnTo>
                  <a:pt x="1542" y="178"/>
                </a:lnTo>
                <a:lnTo>
                  <a:pt x="1542" y="177"/>
                </a:lnTo>
                <a:lnTo>
                  <a:pt x="1544" y="175"/>
                </a:lnTo>
                <a:lnTo>
                  <a:pt x="1546" y="173"/>
                </a:lnTo>
                <a:lnTo>
                  <a:pt x="1546" y="169"/>
                </a:lnTo>
                <a:lnTo>
                  <a:pt x="1546" y="167"/>
                </a:lnTo>
                <a:lnTo>
                  <a:pt x="1540" y="161"/>
                </a:lnTo>
                <a:lnTo>
                  <a:pt x="1536" y="157"/>
                </a:lnTo>
                <a:lnTo>
                  <a:pt x="1534" y="155"/>
                </a:lnTo>
                <a:lnTo>
                  <a:pt x="1534" y="152"/>
                </a:lnTo>
                <a:lnTo>
                  <a:pt x="1540" y="138"/>
                </a:lnTo>
                <a:lnTo>
                  <a:pt x="1540" y="134"/>
                </a:lnTo>
                <a:lnTo>
                  <a:pt x="1538" y="132"/>
                </a:lnTo>
                <a:lnTo>
                  <a:pt x="1530" y="129"/>
                </a:lnTo>
                <a:lnTo>
                  <a:pt x="1526" y="129"/>
                </a:lnTo>
                <a:lnTo>
                  <a:pt x="1526" y="123"/>
                </a:lnTo>
                <a:lnTo>
                  <a:pt x="1526" y="117"/>
                </a:lnTo>
                <a:lnTo>
                  <a:pt x="1530" y="109"/>
                </a:lnTo>
                <a:lnTo>
                  <a:pt x="1532" y="104"/>
                </a:lnTo>
                <a:lnTo>
                  <a:pt x="1530" y="100"/>
                </a:lnTo>
                <a:lnTo>
                  <a:pt x="1526" y="100"/>
                </a:lnTo>
                <a:lnTo>
                  <a:pt x="1522" y="102"/>
                </a:lnTo>
                <a:lnTo>
                  <a:pt x="1521" y="100"/>
                </a:lnTo>
                <a:lnTo>
                  <a:pt x="1519" y="98"/>
                </a:lnTo>
                <a:lnTo>
                  <a:pt x="1519" y="86"/>
                </a:lnTo>
                <a:lnTo>
                  <a:pt x="1517" y="81"/>
                </a:lnTo>
                <a:lnTo>
                  <a:pt x="1515" y="79"/>
                </a:lnTo>
                <a:lnTo>
                  <a:pt x="1501" y="71"/>
                </a:lnTo>
                <a:lnTo>
                  <a:pt x="1498" y="67"/>
                </a:lnTo>
                <a:lnTo>
                  <a:pt x="1498" y="65"/>
                </a:lnTo>
                <a:lnTo>
                  <a:pt x="1494" y="63"/>
                </a:lnTo>
                <a:lnTo>
                  <a:pt x="1492" y="63"/>
                </a:lnTo>
                <a:lnTo>
                  <a:pt x="1486" y="71"/>
                </a:lnTo>
                <a:lnTo>
                  <a:pt x="1482" y="73"/>
                </a:lnTo>
                <a:lnTo>
                  <a:pt x="1476" y="75"/>
                </a:lnTo>
                <a:lnTo>
                  <a:pt x="1474" y="71"/>
                </a:lnTo>
                <a:lnTo>
                  <a:pt x="1471" y="67"/>
                </a:lnTo>
                <a:lnTo>
                  <a:pt x="1469" y="65"/>
                </a:lnTo>
                <a:lnTo>
                  <a:pt x="1467" y="71"/>
                </a:lnTo>
                <a:lnTo>
                  <a:pt x="1469" y="75"/>
                </a:lnTo>
                <a:lnTo>
                  <a:pt x="1471" y="79"/>
                </a:lnTo>
                <a:lnTo>
                  <a:pt x="1473" y="81"/>
                </a:lnTo>
                <a:lnTo>
                  <a:pt x="1473" y="82"/>
                </a:lnTo>
                <a:lnTo>
                  <a:pt x="1474" y="82"/>
                </a:lnTo>
                <a:lnTo>
                  <a:pt x="1474" y="84"/>
                </a:lnTo>
                <a:lnTo>
                  <a:pt x="1474" y="90"/>
                </a:lnTo>
                <a:lnTo>
                  <a:pt x="1474" y="92"/>
                </a:lnTo>
                <a:lnTo>
                  <a:pt x="1476" y="96"/>
                </a:lnTo>
                <a:lnTo>
                  <a:pt x="1476" y="98"/>
                </a:lnTo>
                <a:lnTo>
                  <a:pt x="1482" y="106"/>
                </a:lnTo>
                <a:lnTo>
                  <a:pt x="1488" y="117"/>
                </a:lnTo>
                <a:lnTo>
                  <a:pt x="1490" y="123"/>
                </a:lnTo>
                <a:lnTo>
                  <a:pt x="1490" y="125"/>
                </a:lnTo>
                <a:lnTo>
                  <a:pt x="1488" y="130"/>
                </a:lnTo>
                <a:lnTo>
                  <a:pt x="1478" y="119"/>
                </a:lnTo>
                <a:lnTo>
                  <a:pt x="1473" y="109"/>
                </a:lnTo>
                <a:lnTo>
                  <a:pt x="1465" y="106"/>
                </a:lnTo>
                <a:lnTo>
                  <a:pt x="1461" y="100"/>
                </a:lnTo>
                <a:lnTo>
                  <a:pt x="1455" y="92"/>
                </a:lnTo>
                <a:lnTo>
                  <a:pt x="1446" y="77"/>
                </a:lnTo>
                <a:lnTo>
                  <a:pt x="1450" y="88"/>
                </a:lnTo>
                <a:lnTo>
                  <a:pt x="1451" y="92"/>
                </a:lnTo>
                <a:lnTo>
                  <a:pt x="1428" y="67"/>
                </a:lnTo>
                <a:lnTo>
                  <a:pt x="1430" y="67"/>
                </a:lnTo>
                <a:lnTo>
                  <a:pt x="1430" y="65"/>
                </a:lnTo>
                <a:lnTo>
                  <a:pt x="1430" y="63"/>
                </a:lnTo>
                <a:lnTo>
                  <a:pt x="1428" y="61"/>
                </a:lnTo>
                <a:lnTo>
                  <a:pt x="1428" y="63"/>
                </a:lnTo>
                <a:lnTo>
                  <a:pt x="1428" y="65"/>
                </a:lnTo>
                <a:lnTo>
                  <a:pt x="1409" y="42"/>
                </a:lnTo>
                <a:lnTo>
                  <a:pt x="1407" y="34"/>
                </a:lnTo>
                <a:lnTo>
                  <a:pt x="1407" y="38"/>
                </a:lnTo>
                <a:lnTo>
                  <a:pt x="1405" y="34"/>
                </a:lnTo>
                <a:lnTo>
                  <a:pt x="1405" y="33"/>
                </a:lnTo>
                <a:lnTo>
                  <a:pt x="1407" y="31"/>
                </a:lnTo>
                <a:lnTo>
                  <a:pt x="1405" y="31"/>
                </a:lnTo>
                <a:lnTo>
                  <a:pt x="1405" y="29"/>
                </a:lnTo>
                <a:lnTo>
                  <a:pt x="1405" y="31"/>
                </a:lnTo>
                <a:lnTo>
                  <a:pt x="1405" y="19"/>
                </a:lnTo>
                <a:lnTo>
                  <a:pt x="1407" y="15"/>
                </a:lnTo>
                <a:lnTo>
                  <a:pt x="1405" y="11"/>
                </a:lnTo>
                <a:lnTo>
                  <a:pt x="1402" y="0"/>
                </a:lnTo>
                <a:lnTo>
                  <a:pt x="0" y="0"/>
                </a:lnTo>
                <a:lnTo>
                  <a:pt x="0" y="328"/>
                </a:lnTo>
                <a:lnTo>
                  <a:pt x="4" y="336"/>
                </a:lnTo>
                <a:lnTo>
                  <a:pt x="6" y="353"/>
                </a:lnTo>
                <a:lnTo>
                  <a:pt x="8" y="357"/>
                </a:lnTo>
                <a:lnTo>
                  <a:pt x="10" y="359"/>
                </a:lnTo>
                <a:lnTo>
                  <a:pt x="15" y="357"/>
                </a:lnTo>
                <a:lnTo>
                  <a:pt x="15" y="372"/>
                </a:lnTo>
                <a:lnTo>
                  <a:pt x="13" y="380"/>
                </a:lnTo>
                <a:lnTo>
                  <a:pt x="10" y="370"/>
                </a:lnTo>
                <a:lnTo>
                  <a:pt x="8" y="372"/>
                </a:lnTo>
                <a:lnTo>
                  <a:pt x="6" y="378"/>
                </a:lnTo>
                <a:lnTo>
                  <a:pt x="6" y="386"/>
                </a:lnTo>
                <a:lnTo>
                  <a:pt x="8" y="392"/>
                </a:lnTo>
                <a:lnTo>
                  <a:pt x="8" y="394"/>
                </a:lnTo>
                <a:lnTo>
                  <a:pt x="6" y="394"/>
                </a:lnTo>
                <a:lnTo>
                  <a:pt x="4" y="394"/>
                </a:lnTo>
                <a:lnTo>
                  <a:pt x="2" y="395"/>
                </a:lnTo>
                <a:lnTo>
                  <a:pt x="0" y="395"/>
                </a:lnTo>
                <a:lnTo>
                  <a:pt x="0" y="397"/>
                </a:lnTo>
                <a:lnTo>
                  <a:pt x="2" y="397"/>
                </a:lnTo>
                <a:lnTo>
                  <a:pt x="0" y="401"/>
                </a:lnTo>
                <a:lnTo>
                  <a:pt x="0" y="417"/>
                </a:lnTo>
                <a:lnTo>
                  <a:pt x="4" y="420"/>
                </a:lnTo>
                <a:lnTo>
                  <a:pt x="8" y="426"/>
                </a:lnTo>
                <a:lnTo>
                  <a:pt x="11" y="434"/>
                </a:lnTo>
                <a:lnTo>
                  <a:pt x="11" y="432"/>
                </a:lnTo>
                <a:lnTo>
                  <a:pt x="13" y="434"/>
                </a:lnTo>
                <a:lnTo>
                  <a:pt x="15" y="440"/>
                </a:lnTo>
                <a:lnTo>
                  <a:pt x="15" y="438"/>
                </a:lnTo>
                <a:lnTo>
                  <a:pt x="15" y="434"/>
                </a:lnTo>
                <a:lnTo>
                  <a:pt x="19" y="436"/>
                </a:lnTo>
                <a:lnTo>
                  <a:pt x="21" y="436"/>
                </a:lnTo>
                <a:lnTo>
                  <a:pt x="21" y="434"/>
                </a:lnTo>
                <a:lnTo>
                  <a:pt x="21" y="430"/>
                </a:lnTo>
                <a:lnTo>
                  <a:pt x="19" y="424"/>
                </a:lnTo>
                <a:lnTo>
                  <a:pt x="15" y="420"/>
                </a:lnTo>
                <a:lnTo>
                  <a:pt x="10" y="417"/>
                </a:lnTo>
                <a:lnTo>
                  <a:pt x="8" y="411"/>
                </a:lnTo>
                <a:lnTo>
                  <a:pt x="10" y="409"/>
                </a:lnTo>
                <a:lnTo>
                  <a:pt x="11" y="409"/>
                </a:lnTo>
                <a:lnTo>
                  <a:pt x="15" y="405"/>
                </a:lnTo>
                <a:lnTo>
                  <a:pt x="11" y="409"/>
                </a:lnTo>
                <a:lnTo>
                  <a:pt x="15" y="401"/>
                </a:lnTo>
                <a:lnTo>
                  <a:pt x="17" y="399"/>
                </a:lnTo>
                <a:lnTo>
                  <a:pt x="17" y="401"/>
                </a:lnTo>
                <a:lnTo>
                  <a:pt x="17" y="399"/>
                </a:lnTo>
                <a:lnTo>
                  <a:pt x="27" y="394"/>
                </a:lnTo>
                <a:lnTo>
                  <a:pt x="27" y="392"/>
                </a:lnTo>
                <a:lnTo>
                  <a:pt x="17" y="397"/>
                </a:lnTo>
                <a:lnTo>
                  <a:pt x="17" y="394"/>
                </a:lnTo>
                <a:lnTo>
                  <a:pt x="17" y="386"/>
                </a:lnTo>
                <a:lnTo>
                  <a:pt x="21" y="374"/>
                </a:lnTo>
                <a:lnTo>
                  <a:pt x="23" y="372"/>
                </a:lnTo>
                <a:lnTo>
                  <a:pt x="23" y="369"/>
                </a:lnTo>
                <a:lnTo>
                  <a:pt x="23" y="370"/>
                </a:lnTo>
                <a:lnTo>
                  <a:pt x="29" y="386"/>
                </a:lnTo>
                <a:lnTo>
                  <a:pt x="29" y="394"/>
                </a:lnTo>
                <a:lnTo>
                  <a:pt x="31" y="394"/>
                </a:lnTo>
                <a:lnTo>
                  <a:pt x="31" y="395"/>
                </a:lnTo>
                <a:lnTo>
                  <a:pt x="31" y="397"/>
                </a:lnTo>
                <a:lnTo>
                  <a:pt x="33" y="401"/>
                </a:lnTo>
                <a:lnTo>
                  <a:pt x="33" y="399"/>
                </a:lnTo>
                <a:lnTo>
                  <a:pt x="29" y="380"/>
                </a:lnTo>
                <a:lnTo>
                  <a:pt x="29" y="382"/>
                </a:lnTo>
                <a:lnTo>
                  <a:pt x="23" y="367"/>
                </a:lnTo>
                <a:lnTo>
                  <a:pt x="23" y="361"/>
                </a:lnTo>
                <a:lnTo>
                  <a:pt x="27" y="367"/>
                </a:lnTo>
                <a:lnTo>
                  <a:pt x="27" y="365"/>
                </a:lnTo>
                <a:lnTo>
                  <a:pt x="29" y="367"/>
                </a:lnTo>
                <a:lnTo>
                  <a:pt x="31" y="367"/>
                </a:lnTo>
                <a:lnTo>
                  <a:pt x="31" y="361"/>
                </a:lnTo>
                <a:lnTo>
                  <a:pt x="31" y="336"/>
                </a:lnTo>
                <a:lnTo>
                  <a:pt x="29" y="326"/>
                </a:lnTo>
                <a:lnTo>
                  <a:pt x="27" y="311"/>
                </a:lnTo>
                <a:lnTo>
                  <a:pt x="23" y="305"/>
                </a:lnTo>
                <a:lnTo>
                  <a:pt x="21" y="303"/>
                </a:lnTo>
                <a:lnTo>
                  <a:pt x="15" y="299"/>
                </a:lnTo>
                <a:lnTo>
                  <a:pt x="15" y="298"/>
                </a:lnTo>
                <a:lnTo>
                  <a:pt x="17" y="296"/>
                </a:lnTo>
                <a:lnTo>
                  <a:pt x="21" y="298"/>
                </a:lnTo>
                <a:lnTo>
                  <a:pt x="27" y="305"/>
                </a:lnTo>
                <a:lnTo>
                  <a:pt x="33" y="322"/>
                </a:lnTo>
                <a:lnTo>
                  <a:pt x="33" y="330"/>
                </a:lnTo>
                <a:lnTo>
                  <a:pt x="33" y="317"/>
                </a:lnTo>
                <a:lnTo>
                  <a:pt x="31" y="313"/>
                </a:lnTo>
                <a:lnTo>
                  <a:pt x="33" y="315"/>
                </a:lnTo>
                <a:lnTo>
                  <a:pt x="33" y="319"/>
                </a:lnTo>
                <a:lnTo>
                  <a:pt x="34" y="319"/>
                </a:lnTo>
                <a:lnTo>
                  <a:pt x="38" y="317"/>
                </a:lnTo>
                <a:lnTo>
                  <a:pt x="40" y="319"/>
                </a:lnTo>
                <a:lnTo>
                  <a:pt x="38" y="334"/>
                </a:lnTo>
                <a:lnTo>
                  <a:pt x="38" y="355"/>
                </a:lnTo>
                <a:lnTo>
                  <a:pt x="40" y="363"/>
                </a:lnTo>
                <a:lnTo>
                  <a:pt x="42" y="367"/>
                </a:lnTo>
                <a:lnTo>
                  <a:pt x="44" y="365"/>
                </a:lnTo>
                <a:lnTo>
                  <a:pt x="46" y="363"/>
                </a:lnTo>
                <a:lnTo>
                  <a:pt x="46" y="361"/>
                </a:lnTo>
                <a:lnTo>
                  <a:pt x="44" y="357"/>
                </a:lnTo>
                <a:lnTo>
                  <a:pt x="42" y="357"/>
                </a:lnTo>
                <a:lnTo>
                  <a:pt x="40" y="355"/>
                </a:lnTo>
                <a:lnTo>
                  <a:pt x="42" y="351"/>
                </a:lnTo>
                <a:lnTo>
                  <a:pt x="44" y="340"/>
                </a:lnTo>
                <a:lnTo>
                  <a:pt x="46" y="338"/>
                </a:lnTo>
                <a:lnTo>
                  <a:pt x="48" y="336"/>
                </a:lnTo>
                <a:lnTo>
                  <a:pt x="50" y="340"/>
                </a:lnTo>
                <a:lnTo>
                  <a:pt x="50" y="351"/>
                </a:lnTo>
                <a:lnTo>
                  <a:pt x="50" y="370"/>
                </a:lnTo>
                <a:lnTo>
                  <a:pt x="52" y="384"/>
                </a:lnTo>
                <a:lnTo>
                  <a:pt x="56" y="394"/>
                </a:lnTo>
                <a:lnTo>
                  <a:pt x="54" y="384"/>
                </a:lnTo>
                <a:lnTo>
                  <a:pt x="52" y="380"/>
                </a:lnTo>
                <a:lnTo>
                  <a:pt x="58" y="388"/>
                </a:lnTo>
                <a:lnTo>
                  <a:pt x="61" y="395"/>
                </a:lnTo>
                <a:lnTo>
                  <a:pt x="63" y="405"/>
                </a:lnTo>
                <a:lnTo>
                  <a:pt x="65" y="426"/>
                </a:lnTo>
                <a:lnTo>
                  <a:pt x="65" y="438"/>
                </a:lnTo>
                <a:lnTo>
                  <a:pt x="65" y="430"/>
                </a:lnTo>
                <a:lnTo>
                  <a:pt x="63" y="417"/>
                </a:lnTo>
                <a:lnTo>
                  <a:pt x="61" y="409"/>
                </a:lnTo>
                <a:lnTo>
                  <a:pt x="54" y="395"/>
                </a:lnTo>
                <a:lnTo>
                  <a:pt x="50" y="376"/>
                </a:lnTo>
                <a:lnTo>
                  <a:pt x="48" y="372"/>
                </a:lnTo>
                <a:lnTo>
                  <a:pt x="48" y="376"/>
                </a:lnTo>
                <a:lnTo>
                  <a:pt x="48" y="388"/>
                </a:lnTo>
                <a:lnTo>
                  <a:pt x="46" y="397"/>
                </a:lnTo>
                <a:lnTo>
                  <a:pt x="44" y="403"/>
                </a:lnTo>
                <a:lnTo>
                  <a:pt x="42" y="395"/>
                </a:lnTo>
                <a:lnTo>
                  <a:pt x="40" y="392"/>
                </a:lnTo>
                <a:lnTo>
                  <a:pt x="36" y="390"/>
                </a:lnTo>
                <a:lnTo>
                  <a:pt x="34" y="390"/>
                </a:lnTo>
                <a:lnTo>
                  <a:pt x="34" y="394"/>
                </a:lnTo>
                <a:lnTo>
                  <a:pt x="36" y="394"/>
                </a:lnTo>
                <a:lnTo>
                  <a:pt x="36" y="399"/>
                </a:lnTo>
                <a:lnTo>
                  <a:pt x="38" y="395"/>
                </a:lnTo>
                <a:lnTo>
                  <a:pt x="38" y="397"/>
                </a:lnTo>
                <a:lnTo>
                  <a:pt x="38" y="403"/>
                </a:lnTo>
                <a:lnTo>
                  <a:pt x="40" y="415"/>
                </a:lnTo>
                <a:lnTo>
                  <a:pt x="38" y="424"/>
                </a:lnTo>
                <a:lnTo>
                  <a:pt x="34" y="403"/>
                </a:lnTo>
                <a:lnTo>
                  <a:pt x="34" y="411"/>
                </a:lnTo>
                <a:lnTo>
                  <a:pt x="38" y="428"/>
                </a:lnTo>
                <a:lnTo>
                  <a:pt x="34" y="455"/>
                </a:lnTo>
                <a:lnTo>
                  <a:pt x="34" y="459"/>
                </a:lnTo>
                <a:lnTo>
                  <a:pt x="34" y="457"/>
                </a:lnTo>
                <a:lnTo>
                  <a:pt x="33" y="451"/>
                </a:lnTo>
                <a:lnTo>
                  <a:pt x="29" y="480"/>
                </a:lnTo>
                <a:lnTo>
                  <a:pt x="31" y="468"/>
                </a:lnTo>
                <a:lnTo>
                  <a:pt x="33" y="465"/>
                </a:lnTo>
                <a:lnTo>
                  <a:pt x="33" y="466"/>
                </a:lnTo>
                <a:lnTo>
                  <a:pt x="34" y="463"/>
                </a:lnTo>
                <a:lnTo>
                  <a:pt x="34" y="488"/>
                </a:lnTo>
                <a:lnTo>
                  <a:pt x="36" y="463"/>
                </a:lnTo>
                <a:lnTo>
                  <a:pt x="36" y="451"/>
                </a:lnTo>
                <a:lnTo>
                  <a:pt x="38" y="449"/>
                </a:lnTo>
                <a:lnTo>
                  <a:pt x="40" y="449"/>
                </a:lnTo>
                <a:lnTo>
                  <a:pt x="42" y="453"/>
                </a:lnTo>
                <a:lnTo>
                  <a:pt x="42" y="457"/>
                </a:lnTo>
                <a:lnTo>
                  <a:pt x="42" y="459"/>
                </a:lnTo>
                <a:lnTo>
                  <a:pt x="46" y="514"/>
                </a:lnTo>
                <a:lnTo>
                  <a:pt x="44" y="549"/>
                </a:lnTo>
                <a:lnTo>
                  <a:pt x="42" y="538"/>
                </a:lnTo>
                <a:lnTo>
                  <a:pt x="42" y="547"/>
                </a:lnTo>
                <a:lnTo>
                  <a:pt x="42" y="553"/>
                </a:lnTo>
                <a:lnTo>
                  <a:pt x="42" y="547"/>
                </a:lnTo>
                <a:lnTo>
                  <a:pt x="38" y="507"/>
                </a:lnTo>
                <a:lnTo>
                  <a:pt x="36" y="478"/>
                </a:lnTo>
                <a:lnTo>
                  <a:pt x="36" y="513"/>
                </a:lnTo>
                <a:lnTo>
                  <a:pt x="44" y="616"/>
                </a:lnTo>
                <a:lnTo>
                  <a:pt x="44" y="637"/>
                </a:lnTo>
                <a:lnTo>
                  <a:pt x="44" y="634"/>
                </a:lnTo>
                <a:lnTo>
                  <a:pt x="40" y="616"/>
                </a:lnTo>
                <a:lnTo>
                  <a:pt x="42" y="628"/>
                </a:lnTo>
                <a:lnTo>
                  <a:pt x="42" y="632"/>
                </a:lnTo>
                <a:lnTo>
                  <a:pt x="40" y="620"/>
                </a:lnTo>
                <a:lnTo>
                  <a:pt x="36" y="597"/>
                </a:lnTo>
                <a:lnTo>
                  <a:pt x="36" y="586"/>
                </a:lnTo>
                <a:lnTo>
                  <a:pt x="36" y="589"/>
                </a:lnTo>
                <a:lnTo>
                  <a:pt x="34" y="576"/>
                </a:lnTo>
                <a:lnTo>
                  <a:pt x="33" y="570"/>
                </a:lnTo>
                <a:lnTo>
                  <a:pt x="34" y="582"/>
                </a:lnTo>
                <a:lnTo>
                  <a:pt x="36" y="599"/>
                </a:lnTo>
                <a:lnTo>
                  <a:pt x="38" y="618"/>
                </a:lnTo>
                <a:lnTo>
                  <a:pt x="42" y="637"/>
                </a:lnTo>
                <a:lnTo>
                  <a:pt x="40" y="637"/>
                </a:lnTo>
                <a:lnTo>
                  <a:pt x="40" y="632"/>
                </a:lnTo>
                <a:lnTo>
                  <a:pt x="40" y="637"/>
                </a:lnTo>
                <a:lnTo>
                  <a:pt x="38" y="635"/>
                </a:lnTo>
                <a:lnTo>
                  <a:pt x="38" y="632"/>
                </a:lnTo>
                <a:lnTo>
                  <a:pt x="36" y="616"/>
                </a:lnTo>
                <a:lnTo>
                  <a:pt x="34" y="599"/>
                </a:lnTo>
                <a:lnTo>
                  <a:pt x="36" y="605"/>
                </a:lnTo>
                <a:lnTo>
                  <a:pt x="36" y="610"/>
                </a:lnTo>
                <a:lnTo>
                  <a:pt x="34" y="605"/>
                </a:lnTo>
                <a:lnTo>
                  <a:pt x="36" y="620"/>
                </a:lnTo>
                <a:lnTo>
                  <a:pt x="38" y="635"/>
                </a:lnTo>
                <a:lnTo>
                  <a:pt x="34" y="634"/>
                </a:lnTo>
                <a:lnTo>
                  <a:pt x="33" y="620"/>
                </a:lnTo>
                <a:lnTo>
                  <a:pt x="29" y="589"/>
                </a:lnTo>
                <a:lnTo>
                  <a:pt x="33" y="624"/>
                </a:lnTo>
                <a:lnTo>
                  <a:pt x="29" y="591"/>
                </a:lnTo>
                <a:lnTo>
                  <a:pt x="31" y="610"/>
                </a:lnTo>
                <a:lnTo>
                  <a:pt x="29" y="605"/>
                </a:lnTo>
                <a:lnTo>
                  <a:pt x="31" y="616"/>
                </a:lnTo>
                <a:lnTo>
                  <a:pt x="33" y="634"/>
                </a:lnTo>
                <a:lnTo>
                  <a:pt x="31" y="634"/>
                </a:lnTo>
                <a:lnTo>
                  <a:pt x="29" y="635"/>
                </a:lnTo>
                <a:lnTo>
                  <a:pt x="29" y="637"/>
                </a:lnTo>
                <a:lnTo>
                  <a:pt x="33" y="643"/>
                </a:lnTo>
                <a:lnTo>
                  <a:pt x="34" y="651"/>
                </a:lnTo>
                <a:lnTo>
                  <a:pt x="33" y="655"/>
                </a:lnTo>
                <a:lnTo>
                  <a:pt x="29" y="655"/>
                </a:lnTo>
                <a:lnTo>
                  <a:pt x="21" y="647"/>
                </a:lnTo>
                <a:lnTo>
                  <a:pt x="15" y="643"/>
                </a:lnTo>
                <a:lnTo>
                  <a:pt x="13" y="645"/>
                </a:lnTo>
                <a:lnTo>
                  <a:pt x="8" y="618"/>
                </a:lnTo>
                <a:lnTo>
                  <a:pt x="10" y="618"/>
                </a:lnTo>
                <a:lnTo>
                  <a:pt x="13" y="614"/>
                </a:lnTo>
                <a:lnTo>
                  <a:pt x="17" y="610"/>
                </a:lnTo>
                <a:lnTo>
                  <a:pt x="13" y="601"/>
                </a:lnTo>
                <a:lnTo>
                  <a:pt x="10" y="607"/>
                </a:lnTo>
                <a:lnTo>
                  <a:pt x="8" y="616"/>
                </a:lnTo>
                <a:lnTo>
                  <a:pt x="0" y="582"/>
                </a:lnTo>
                <a:lnTo>
                  <a:pt x="0" y="584"/>
                </a:lnTo>
                <a:lnTo>
                  <a:pt x="8" y="626"/>
                </a:lnTo>
                <a:lnTo>
                  <a:pt x="10" y="630"/>
                </a:lnTo>
                <a:lnTo>
                  <a:pt x="8" y="632"/>
                </a:lnTo>
                <a:lnTo>
                  <a:pt x="2" y="605"/>
                </a:lnTo>
                <a:lnTo>
                  <a:pt x="6" y="626"/>
                </a:lnTo>
                <a:lnTo>
                  <a:pt x="6" y="637"/>
                </a:lnTo>
                <a:lnTo>
                  <a:pt x="6" y="635"/>
                </a:lnTo>
                <a:lnTo>
                  <a:pt x="4" y="634"/>
                </a:lnTo>
                <a:lnTo>
                  <a:pt x="0" y="632"/>
                </a:lnTo>
                <a:lnTo>
                  <a:pt x="0" y="635"/>
                </a:lnTo>
                <a:lnTo>
                  <a:pt x="4" y="641"/>
                </a:lnTo>
                <a:lnTo>
                  <a:pt x="4" y="643"/>
                </a:lnTo>
                <a:lnTo>
                  <a:pt x="2" y="649"/>
                </a:lnTo>
                <a:lnTo>
                  <a:pt x="0" y="649"/>
                </a:lnTo>
                <a:lnTo>
                  <a:pt x="0" y="653"/>
                </a:lnTo>
                <a:lnTo>
                  <a:pt x="0" y="655"/>
                </a:lnTo>
                <a:lnTo>
                  <a:pt x="0" y="1148"/>
                </a:lnTo>
                <a:lnTo>
                  <a:pt x="1542" y="1148"/>
                </a:lnTo>
                <a:lnTo>
                  <a:pt x="1532" y="1135"/>
                </a:lnTo>
                <a:lnTo>
                  <a:pt x="1530" y="1131"/>
                </a:lnTo>
                <a:lnTo>
                  <a:pt x="1530" y="1123"/>
                </a:lnTo>
                <a:lnTo>
                  <a:pt x="1532" y="1117"/>
                </a:lnTo>
                <a:lnTo>
                  <a:pt x="1536" y="1117"/>
                </a:lnTo>
                <a:lnTo>
                  <a:pt x="1542" y="1121"/>
                </a:lnTo>
                <a:lnTo>
                  <a:pt x="1549" y="1129"/>
                </a:lnTo>
                <a:lnTo>
                  <a:pt x="1553" y="1135"/>
                </a:lnTo>
                <a:lnTo>
                  <a:pt x="1555" y="1138"/>
                </a:lnTo>
                <a:lnTo>
                  <a:pt x="1555" y="1148"/>
                </a:lnTo>
                <a:lnTo>
                  <a:pt x="1570" y="1148"/>
                </a:lnTo>
                <a:lnTo>
                  <a:pt x="1565" y="1138"/>
                </a:lnTo>
                <a:lnTo>
                  <a:pt x="1561" y="1123"/>
                </a:lnTo>
                <a:lnTo>
                  <a:pt x="1563" y="1119"/>
                </a:lnTo>
                <a:lnTo>
                  <a:pt x="1565" y="1115"/>
                </a:lnTo>
                <a:lnTo>
                  <a:pt x="1563" y="1114"/>
                </a:lnTo>
                <a:lnTo>
                  <a:pt x="1561" y="1115"/>
                </a:lnTo>
                <a:lnTo>
                  <a:pt x="1561" y="1112"/>
                </a:lnTo>
                <a:lnTo>
                  <a:pt x="1561" y="1104"/>
                </a:lnTo>
                <a:lnTo>
                  <a:pt x="1565" y="1104"/>
                </a:lnTo>
                <a:lnTo>
                  <a:pt x="1563" y="1098"/>
                </a:lnTo>
                <a:lnTo>
                  <a:pt x="1561" y="1094"/>
                </a:lnTo>
                <a:lnTo>
                  <a:pt x="1557" y="1083"/>
                </a:lnTo>
                <a:lnTo>
                  <a:pt x="1561" y="1079"/>
                </a:lnTo>
                <a:lnTo>
                  <a:pt x="1557" y="1079"/>
                </a:lnTo>
                <a:lnTo>
                  <a:pt x="1557" y="1077"/>
                </a:lnTo>
                <a:lnTo>
                  <a:pt x="1559" y="1077"/>
                </a:lnTo>
                <a:lnTo>
                  <a:pt x="1561" y="1075"/>
                </a:lnTo>
                <a:lnTo>
                  <a:pt x="1561" y="1073"/>
                </a:lnTo>
                <a:lnTo>
                  <a:pt x="1561" y="1075"/>
                </a:lnTo>
                <a:lnTo>
                  <a:pt x="1561" y="1073"/>
                </a:lnTo>
                <a:lnTo>
                  <a:pt x="1559" y="1073"/>
                </a:lnTo>
                <a:lnTo>
                  <a:pt x="1557" y="1073"/>
                </a:lnTo>
                <a:lnTo>
                  <a:pt x="1557" y="1071"/>
                </a:lnTo>
                <a:lnTo>
                  <a:pt x="1555" y="1075"/>
                </a:lnTo>
                <a:lnTo>
                  <a:pt x="1553" y="1077"/>
                </a:lnTo>
                <a:lnTo>
                  <a:pt x="1551" y="1079"/>
                </a:lnTo>
                <a:lnTo>
                  <a:pt x="1553" y="1069"/>
                </a:lnTo>
                <a:lnTo>
                  <a:pt x="1555" y="1066"/>
                </a:lnTo>
                <a:lnTo>
                  <a:pt x="1559" y="1062"/>
                </a:lnTo>
                <a:lnTo>
                  <a:pt x="1557" y="1056"/>
                </a:lnTo>
                <a:lnTo>
                  <a:pt x="1555" y="1048"/>
                </a:lnTo>
                <a:lnTo>
                  <a:pt x="1555" y="1033"/>
                </a:lnTo>
                <a:lnTo>
                  <a:pt x="1553" y="1037"/>
                </a:lnTo>
                <a:lnTo>
                  <a:pt x="1555" y="1031"/>
                </a:lnTo>
                <a:lnTo>
                  <a:pt x="1563" y="1025"/>
                </a:lnTo>
                <a:lnTo>
                  <a:pt x="1565" y="1021"/>
                </a:lnTo>
                <a:lnTo>
                  <a:pt x="1565" y="1019"/>
                </a:lnTo>
                <a:lnTo>
                  <a:pt x="1555" y="1018"/>
                </a:lnTo>
                <a:lnTo>
                  <a:pt x="1557" y="1016"/>
                </a:lnTo>
                <a:lnTo>
                  <a:pt x="1557" y="1014"/>
                </a:lnTo>
                <a:lnTo>
                  <a:pt x="1555" y="1012"/>
                </a:lnTo>
                <a:lnTo>
                  <a:pt x="1553" y="1008"/>
                </a:lnTo>
                <a:lnTo>
                  <a:pt x="1553" y="1004"/>
                </a:lnTo>
                <a:lnTo>
                  <a:pt x="1551" y="1006"/>
                </a:lnTo>
                <a:lnTo>
                  <a:pt x="1551" y="1010"/>
                </a:lnTo>
                <a:lnTo>
                  <a:pt x="1549" y="1016"/>
                </a:lnTo>
                <a:lnTo>
                  <a:pt x="1547" y="1002"/>
                </a:lnTo>
                <a:lnTo>
                  <a:pt x="1555" y="977"/>
                </a:lnTo>
                <a:lnTo>
                  <a:pt x="1559" y="962"/>
                </a:lnTo>
                <a:lnTo>
                  <a:pt x="1582" y="960"/>
                </a:lnTo>
                <a:lnTo>
                  <a:pt x="1624" y="956"/>
                </a:lnTo>
                <a:lnTo>
                  <a:pt x="1624" y="954"/>
                </a:lnTo>
                <a:lnTo>
                  <a:pt x="1622" y="954"/>
                </a:lnTo>
                <a:lnTo>
                  <a:pt x="1617" y="954"/>
                </a:lnTo>
                <a:lnTo>
                  <a:pt x="1609" y="956"/>
                </a:lnTo>
                <a:lnTo>
                  <a:pt x="1594" y="958"/>
                </a:lnTo>
                <a:lnTo>
                  <a:pt x="1592" y="958"/>
                </a:lnTo>
                <a:lnTo>
                  <a:pt x="1590" y="956"/>
                </a:lnTo>
                <a:lnTo>
                  <a:pt x="1588" y="956"/>
                </a:lnTo>
                <a:lnTo>
                  <a:pt x="1574" y="958"/>
                </a:lnTo>
                <a:lnTo>
                  <a:pt x="1563" y="960"/>
                </a:lnTo>
                <a:lnTo>
                  <a:pt x="1559" y="958"/>
                </a:lnTo>
                <a:lnTo>
                  <a:pt x="1561" y="935"/>
                </a:lnTo>
                <a:lnTo>
                  <a:pt x="1561" y="925"/>
                </a:lnTo>
                <a:lnTo>
                  <a:pt x="1563" y="916"/>
                </a:lnTo>
                <a:lnTo>
                  <a:pt x="1565" y="904"/>
                </a:lnTo>
                <a:lnTo>
                  <a:pt x="1561" y="898"/>
                </a:lnTo>
                <a:lnTo>
                  <a:pt x="1561" y="900"/>
                </a:lnTo>
                <a:lnTo>
                  <a:pt x="1559" y="906"/>
                </a:lnTo>
                <a:lnTo>
                  <a:pt x="1557" y="929"/>
                </a:lnTo>
                <a:lnTo>
                  <a:pt x="1557" y="950"/>
                </a:lnTo>
                <a:lnTo>
                  <a:pt x="1542" y="946"/>
                </a:lnTo>
                <a:lnTo>
                  <a:pt x="1536" y="946"/>
                </a:lnTo>
                <a:lnTo>
                  <a:pt x="1538" y="946"/>
                </a:lnTo>
                <a:lnTo>
                  <a:pt x="1536" y="946"/>
                </a:lnTo>
                <a:lnTo>
                  <a:pt x="1534" y="946"/>
                </a:lnTo>
                <a:lnTo>
                  <a:pt x="1536" y="941"/>
                </a:lnTo>
                <a:lnTo>
                  <a:pt x="1536" y="939"/>
                </a:lnTo>
                <a:lnTo>
                  <a:pt x="1536" y="937"/>
                </a:lnTo>
                <a:lnTo>
                  <a:pt x="1534" y="937"/>
                </a:lnTo>
                <a:lnTo>
                  <a:pt x="1532" y="939"/>
                </a:lnTo>
                <a:lnTo>
                  <a:pt x="1532" y="937"/>
                </a:lnTo>
                <a:lnTo>
                  <a:pt x="1536" y="935"/>
                </a:lnTo>
                <a:lnTo>
                  <a:pt x="1536" y="933"/>
                </a:lnTo>
                <a:lnTo>
                  <a:pt x="1536" y="931"/>
                </a:lnTo>
                <a:lnTo>
                  <a:pt x="1540" y="929"/>
                </a:lnTo>
                <a:lnTo>
                  <a:pt x="1536" y="927"/>
                </a:lnTo>
                <a:lnTo>
                  <a:pt x="1540" y="925"/>
                </a:lnTo>
                <a:lnTo>
                  <a:pt x="1536" y="923"/>
                </a:lnTo>
                <a:lnTo>
                  <a:pt x="1538" y="922"/>
                </a:lnTo>
                <a:lnTo>
                  <a:pt x="1538" y="920"/>
                </a:lnTo>
                <a:lnTo>
                  <a:pt x="1538" y="916"/>
                </a:lnTo>
                <a:lnTo>
                  <a:pt x="1538" y="918"/>
                </a:lnTo>
                <a:lnTo>
                  <a:pt x="1538" y="916"/>
                </a:lnTo>
                <a:lnTo>
                  <a:pt x="1540" y="914"/>
                </a:lnTo>
                <a:lnTo>
                  <a:pt x="1540" y="910"/>
                </a:lnTo>
                <a:lnTo>
                  <a:pt x="1538" y="908"/>
                </a:lnTo>
                <a:lnTo>
                  <a:pt x="1536" y="910"/>
                </a:lnTo>
                <a:lnTo>
                  <a:pt x="1538" y="910"/>
                </a:lnTo>
                <a:lnTo>
                  <a:pt x="1536" y="914"/>
                </a:lnTo>
                <a:lnTo>
                  <a:pt x="1534" y="914"/>
                </a:lnTo>
                <a:lnTo>
                  <a:pt x="1530" y="914"/>
                </a:lnTo>
                <a:lnTo>
                  <a:pt x="1532" y="912"/>
                </a:lnTo>
                <a:lnTo>
                  <a:pt x="1530" y="912"/>
                </a:lnTo>
                <a:lnTo>
                  <a:pt x="1530" y="906"/>
                </a:lnTo>
                <a:lnTo>
                  <a:pt x="1530" y="902"/>
                </a:lnTo>
                <a:lnTo>
                  <a:pt x="1532" y="898"/>
                </a:lnTo>
                <a:lnTo>
                  <a:pt x="1530" y="898"/>
                </a:lnTo>
                <a:lnTo>
                  <a:pt x="1534" y="895"/>
                </a:lnTo>
                <a:lnTo>
                  <a:pt x="1534" y="891"/>
                </a:lnTo>
                <a:lnTo>
                  <a:pt x="1528" y="897"/>
                </a:lnTo>
                <a:lnTo>
                  <a:pt x="1530" y="891"/>
                </a:lnTo>
                <a:lnTo>
                  <a:pt x="1532" y="883"/>
                </a:lnTo>
                <a:lnTo>
                  <a:pt x="1530" y="883"/>
                </a:lnTo>
                <a:lnTo>
                  <a:pt x="1530" y="881"/>
                </a:lnTo>
                <a:lnTo>
                  <a:pt x="1530" y="879"/>
                </a:lnTo>
                <a:lnTo>
                  <a:pt x="1532" y="874"/>
                </a:lnTo>
                <a:lnTo>
                  <a:pt x="1536" y="864"/>
                </a:lnTo>
                <a:lnTo>
                  <a:pt x="1540" y="862"/>
                </a:lnTo>
                <a:lnTo>
                  <a:pt x="1544" y="862"/>
                </a:lnTo>
                <a:lnTo>
                  <a:pt x="1546" y="860"/>
                </a:lnTo>
                <a:lnTo>
                  <a:pt x="1538" y="856"/>
                </a:lnTo>
                <a:lnTo>
                  <a:pt x="1536" y="852"/>
                </a:lnTo>
                <a:lnTo>
                  <a:pt x="1540" y="845"/>
                </a:lnTo>
                <a:lnTo>
                  <a:pt x="1540" y="843"/>
                </a:lnTo>
                <a:lnTo>
                  <a:pt x="1538" y="843"/>
                </a:lnTo>
                <a:lnTo>
                  <a:pt x="1532" y="847"/>
                </a:lnTo>
                <a:lnTo>
                  <a:pt x="1528" y="841"/>
                </a:lnTo>
                <a:lnTo>
                  <a:pt x="1530" y="839"/>
                </a:lnTo>
                <a:lnTo>
                  <a:pt x="1534" y="837"/>
                </a:lnTo>
                <a:lnTo>
                  <a:pt x="1532" y="835"/>
                </a:lnTo>
                <a:lnTo>
                  <a:pt x="1526" y="831"/>
                </a:lnTo>
                <a:lnTo>
                  <a:pt x="1522" y="829"/>
                </a:lnTo>
                <a:lnTo>
                  <a:pt x="1524" y="824"/>
                </a:lnTo>
                <a:lnTo>
                  <a:pt x="1526" y="822"/>
                </a:lnTo>
                <a:lnTo>
                  <a:pt x="1530" y="822"/>
                </a:lnTo>
                <a:lnTo>
                  <a:pt x="1532" y="824"/>
                </a:lnTo>
                <a:lnTo>
                  <a:pt x="1534" y="827"/>
                </a:lnTo>
                <a:lnTo>
                  <a:pt x="1536" y="826"/>
                </a:lnTo>
                <a:lnTo>
                  <a:pt x="1532" y="820"/>
                </a:lnTo>
                <a:lnTo>
                  <a:pt x="1532" y="818"/>
                </a:lnTo>
                <a:lnTo>
                  <a:pt x="1530" y="814"/>
                </a:lnTo>
                <a:lnTo>
                  <a:pt x="1530" y="812"/>
                </a:lnTo>
                <a:lnTo>
                  <a:pt x="1532" y="812"/>
                </a:lnTo>
                <a:lnTo>
                  <a:pt x="1534" y="810"/>
                </a:lnTo>
                <a:lnTo>
                  <a:pt x="1534" y="808"/>
                </a:lnTo>
                <a:lnTo>
                  <a:pt x="1532" y="806"/>
                </a:lnTo>
                <a:lnTo>
                  <a:pt x="1528" y="806"/>
                </a:lnTo>
                <a:lnTo>
                  <a:pt x="1530" y="801"/>
                </a:lnTo>
                <a:lnTo>
                  <a:pt x="1532" y="799"/>
                </a:lnTo>
                <a:lnTo>
                  <a:pt x="1536" y="799"/>
                </a:lnTo>
                <a:lnTo>
                  <a:pt x="1544" y="797"/>
                </a:lnTo>
                <a:lnTo>
                  <a:pt x="1547" y="795"/>
                </a:lnTo>
                <a:lnTo>
                  <a:pt x="1549" y="793"/>
                </a:lnTo>
                <a:lnTo>
                  <a:pt x="1546" y="781"/>
                </a:lnTo>
                <a:lnTo>
                  <a:pt x="1546" y="774"/>
                </a:lnTo>
                <a:lnTo>
                  <a:pt x="1547" y="774"/>
                </a:lnTo>
                <a:lnTo>
                  <a:pt x="1551" y="774"/>
                </a:lnTo>
                <a:lnTo>
                  <a:pt x="1557" y="770"/>
                </a:lnTo>
                <a:lnTo>
                  <a:pt x="1563" y="762"/>
                </a:lnTo>
                <a:lnTo>
                  <a:pt x="1565" y="758"/>
                </a:lnTo>
                <a:lnTo>
                  <a:pt x="1563" y="760"/>
                </a:lnTo>
                <a:lnTo>
                  <a:pt x="1559" y="758"/>
                </a:lnTo>
                <a:lnTo>
                  <a:pt x="1551" y="753"/>
                </a:lnTo>
                <a:lnTo>
                  <a:pt x="1557" y="737"/>
                </a:lnTo>
                <a:lnTo>
                  <a:pt x="1561" y="728"/>
                </a:lnTo>
                <a:lnTo>
                  <a:pt x="1563" y="722"/>
                </a:lnTo>
                <a:lnTo>
                  <a:pt x="1565" y="722"/>
                </a:lnTo>
                <a:lnTo>
                  <a:pt x="1572" y="720"/>
                </a:lnTo>
                <a:lnTo>
                  <a:pt x="1574" y="720"/>
                </a:lnTo>
                <a:lnTo>
                  <a:pt x="1574" y="716"/>
                </a:lnTo>
                <a:lnTo>
                  <a:pt x="1572" y="708"/>
                </a:lnTo>
                <a:lnTo>
                  <a:pt x="1567" y="699"/>
                </a:lnTo>
                <a:lnTo>
                  <a:pt x="1567" y="714"/>
                </a:lnTo>
                <a:lnTo>
                  <a:pt x="1565" y="718"/>
                </a:lnTo>
                <a:lnTo>
                  <a:pt x="1563" y="705"/>
                </a:lnTo>
                <a:lnTo>
                  <a:pt x="1563" y="697"/>
                </a:lnTo>
                <a:lnTo>
                  <a:pt x="1563" y="691"/>
                </a:lnTo>
                <a:lnTo>
                  <a:pt x="1567" y="682"/>
                </a:lnTo>
                <a:lnTo>
                  <a:pt x="1572" y="685"/>
                </a:lnTo>
                <a:lnTo>
                  <a:pt x="1576" y="687"/>
                </a:lnTo>
                <a:lnTo>
                  <a:pt x="1580" y="687"/>
                </a:lnTo>
                <a:lnTo>
                  <a:pt x="1586" y="683"/>
                </a:lnTo>
                <a:lnTo>
                  <a:pt x="1588" y="678"/>
                </a:lnTo>
                <a:lnTo>
                  <a:pt x="1586" y="672"/>
                </a:lnTo>
                <a:lnTo>
                  <a:pt x="1576" y="660"/>
                </a:lnTo>
                <a:lnTo>
                  <a:pt x="1574" y="657"/>
                </a:lnTo>
                <a:lnTo>
                  <a:pt x="1580" y="658"/>
                </a:lnTo>
                <a:lnTo>
                  <a:pt x="1586" y="664"/>
                </a:lnTo>
                <a:lnTo>
                  <a:pt x="1590" y="670"/>
                </a:lnTo>
                <a:lnTo>
                  <a:pt x="1592" y="672"/>
                </a:lnTo>
                <a:lnTo>
                  <a:pt x="1594" y="670"/>
                </a:lnTo>
                <a:lnTo>
                  <a:pt x="1597" y="666"/>
                </a:lnTo>
                <a:lnTo>
                  <a:pt x="1603" y="662"/>
                </a:lnTo>
                <a:lnTo>
                  <a:pt x="1605" y="658"/>
                </a:lnTo>
                <a:lnTo>
                  <a:pt x="1605" y="657"/>
                </a:lnTo>
                <a:lnTo>
                  <a:pt x="1601" y="653"/>
                </a:lnTo>
                <a:lnTo>
                  <a:pt x="1597" y="649"/>
                </a:lnTo>
                <a:lnTo>
                  <a:pt x="1595" y="649"/>
                </a:lnTo>
                <a:lnTo>
                  <a:pt x="1594" y="651"/>
                </a:lnTo>
                <a:lnTo>
                  <a:pt x="1592" y="651"/>
                </a:lnTo>
                <a:lnTo>
                  <a:pt x="1588" y="649"/>
                </a:lnTo>
                <a:lnTo>
                  <a:pt x="1580" y="637"/>
                </a:lnTo>
                <a:lnTo>
                  <a:pt x="1580" y="634"/>
                </a:lnTo>
                <a:lnTo>
                  <a:pt x="1582" y="628"/>
                </a:lnTo>
                <a:lnTo>
                  <a:pt x="1588" y="626"/>
                </a:lnTo>
                <a:lnTo>
                  <a:pt x="1590" y="626"/>
                </a:lnTo>
                <a:lnTo>
                  <a:pt x="1594" y="626"/>
                </a:lnTo>
                <a:lnTo>
                  <a:pt x="1599" y="622"/>
                </a:lnTo>
                <a:lnTo>
                  <a:pt x="1613" y="609"/>
                </a:lnTo>
                <a:lnTo>
                  <a:pt x="1617" y="603"/>
                </a:lnTo>
                <a:lnTo>
                  <a:pt x="1615" y="597"/>
                </a:lnTo>
                <a:lnTo>
                  <a:pt x="1611" y="591"/>
                </a:lnTo>
                <a:lnTo>
                  <a:pt x="1607" y="587"/>
                </a:lnTo>
                <a:lnTo>
                  <a:pt x="1605" y="587"/>
                </a:lnTo>
                <a:lnTo>
                  <a:pt x="1607" y="576"/>
                </a:lnTo>
                <a:lnTo>
                  <a:pt x="1605" y="561"/>
                </a:lnTo>
                <a:lnTo>
                  <a:pt x="1607" y="553"/>
                </a:lnTo>
                <a:lnTo>
                  <a:pt x="1611" y="545"/>
                </a:lnTo>
                <a:lnTo>
                  <a:pt x="1613" y="538"/>
                </a:lnTo>
                <a:lnTo>
                  <a:pt x="1613" y="534"/>
                </a:lnTo>
                <a:lnTo>
                  <a:pt x="1613" y="528"/>
                </a:lnTo>
                <a:lnTo>
                  <a:pt x="1611" y="522"/>
                </a:lnTo>
                <a:lnTo>
                  <a:pt x="1609" y="520"/>
                </a:lnTo>
                <a:lnTo>
                  <a:pt x="1605" y="520"/>
                </a:lnTo>
                <a:lnTo>
                  <a:pt x="1601" y="522"/>
                </a:lnTo>
                <a:lnTo>
                  <a:pt x="1597" y="522"/>
                </a:lnTo>
                <a:lnTo>
                  <a:pt x="1595" y="518"/>
                </a:lnTo>
                <a:lnTo>
                  <a:pt x="1595" y="513"/>
                </a:lnTo>
                <a:lnTo>
                  <a:pt x="1595" y="509"/>
                </a:lnTo>
                <a:lnTo>
                  <a:pt x="1597" y="503"/>
                </a:lnTo>
                <a:lnTo>
                  <a:pt x="1594" y="493"/>
                </a:lnTo>
                <a:lnTo>
                  <a:pt x="1590" y="490"/>
                </a:lnTo>
                <a:lnTo>
                  <a:pt x="1584" y="490"/>
                </a:lnTo>
                <a:lnTo>
                  <a:pt x="1584" y="491"/>
                </a:lnTo>
                <a:lnTo>
                  <a:pt x="1582" y="495"/>
                </a:lnTo>
                <a:lnTo>
                  <a:pt x="1580" y="507"/>
                </a:lnTo>
                <a:lnTo>
                  <a:pt x="1576" y="518"/>
                </a:lnTo>
                <a:lnTo>
                  <a:pt x="1576" y="522"/>
                </a:lnTo>
                <a:lnTo>
                  <a:pt x="1578" y="526"/>
                </a:lnTo>
                <a:lnTo>
                  <a:pt x="1586" y="528"/>
                </a:lnTo>
                <a:lnTo>
                  <a:pt x="1592" y="532"/>
                </a:lnTo>
                <a:lnTo>
                  <a:pt x="1592" y="536"/>
                </a:lnTo>
                <a:lnTo>
                  <a:pt x="1592" y="541"/>
                </a:lnTo>
                <a:lnTo>
                  <a:pt x="1588" y="539"/>
                </a:lnTo>
                <a:lnTo>
                  <a:pt x="1588" y="541"/>
                </a:lnTo>
                <a:lnTo>
                  <a:pt x="1590" y="543"/>
                </a:lnTo>
                <a:lnTo>
                  <a:pt x="1588" y="545"/>
                </a:lnTo>
                <a:lnTo>
                  <a:pt x="1586" y="545"/>
                </a:lnTo>
                <a:lnTo>
                  <a:pt x="1588" y="547"/>
                </a:lnTo>
                <a:lnTo>
                  <a:pt x="1588" y="549"/>
                </a:lnTo>
                <a:lnTo>
                  <a:pt x="1584" y="547"/>
                </a:lnTo>
                <a:lnTo>
                  <a:pt x="1586" y="551"/>
                </a:lnTo>
                <a:lnTo>
                  <a:pt x="1586" y="553"/>
                </a:lnTo>
                <a:lnTo>
                  <a:pt x="1582" y="551"/>
                </a:lnTo>
                <a:lnTo>
                  <a:pt x="1582" y="549"/>
                </a:lnTo>
                <a:lnTo>
                  <a:pt x="1582" y="545"/>
                </a:lnTo>
                <a:lnTo>
                  <a:pt x="1582" y="543"/>
                </a:lnTo>
                <a:lnTo>
                  <a:pt x="1580" y="543"/>
                </a:lnTo>
                <a:lnTo>
                  <a:pt x="1580" y="545"/>
                </a:lnTo>
                <a:lnTo>
                  <a:pt x="1578" y="547"/>
                </a:lnTo>
                <a:lnTo>
                  <a:pt x="1576" y="549"/>
                </a:lnTo>
                <a:lnTo>
                  <a:pt x="1578" y="551"/>
                </a:lnTo>
                <a:lnTo>
                  <a:pt x="1580" y="553"/>
                </a:lnTo>
                <a:lnTo>
                  <a:pt x="1582" y="555"/>
                </a:lnTo>
                <a:lnTo>
                  <a:pt x="1582" y="557"/>
                </a:lnTo>
                <a:lnTo>
                  <a:pt x="1580" y="557"/>
                </a:lnTo>
                <a:lnTo>
                  <a:pt x="1578" y="555"/>
                </a:lnTo>
                <a:lnTo>
                  <a:pt x="1576" y="551"/>
                </a:lnTo>
                <a:lnTo>
                  <a:pt x="1572" y="547"/>
                </a:lnTo>
                <a:lnTo>
                  <a:pt x="1572" y="549"/>
                </a:lnTo>
                <a:lnTo>
                  <a:pt x="1576" y="553"/>
                </a:lnTo>
                <a:lnTo>
                  <a:pt x="1576" y="557"/>
                </a:lnTo>
                <a:lnTo>
                  <a:pt x="1569" y="559"/>
                </a:lnTo>
                <a:lnTo>
                  <a:pt x="1565" y="561"/>
                </a:lnTo>
                <a:lnTo>
                  <a:pt x="1563" y="549"/>
                </a:lnTo>
                <a:lnTo>
                  <a:pt x="1565" y="541"/>
                </a:lnTo>
                <a:lnTo>
                  <a:pt x="1565" y="526"/>
                </a:lnTo>
                <a:lnTo>
                  <a:pt x="1565" y="522"/>
                </a:lnTo>
                <a:lnTo>
                  <a:pt x="1563" y="522"/>
                </a:lnTo>
                <a:lnTo>
                  <a:pt x="1561" y="530"/>
                </a:lnTo>
                <a:lnTo>
                  <a:pt x="1561" y="536"/>
                </a:lnTo>
                <a:lnTo>
                  <a:pt x="1561" y="547"/>
                </a:lnTo>
                <a:lnTo>
                  <a:pt x="1561" y="555"/>
                </a:lnTo>
                <a:lnTo>
                  <a:pt x="1561" y="557"/>
                </a:lnTo>
                <a:lnTo>
                  <a:pt x="1559" y="557"/>
                </a:lnTo>
                <a:lnTo>
                  <a:pt x="1557" y="549"/>
                </a:lnTo>
                <a:lnTo>
                  <a:pt x="1557" y="545"/>
                </a:lnTo>
                <a:lnTo>
                  <a:pt x="1557" y="547"/>
                </a:lnTo>
                <a:lnTo>
                  <a:pt x="1555" y="553"/>
                </a:lnTo>
                <a:lnTo>
                  <a:pt x="1559" y="559"/>
                </a:lnTo>
                <a:lnTo>
                  <a:pt x="1561" y="572"/>
                </a:lnTo>
                <a:lnTo>
                  <a:pt x="1555" y="553"/>
                </a:lnTo>
                <a:lnTo>
                  <a:pt x="1551" y="534"/>
                </a:lnTo>
                <a:lnTo>
                  <a:pt x="1549" y="520"/>
                </a:lnTo>
                <a:lnTo>
                  <a:pt x="1547" y="511"/>
                </a:lnTo>
                <a:lnTo>
                  <a:pt x="1547" y="499"/>
                </a:lnTo>
                <a:lnTo>
                  <a:pt x="1546" y="488"/>
                </a:lnTo>
                <a:lnTo>
                  <a:pt x="1546" y="503"/>
                </a:lnTo>
                <a:lnTo>
                  <a:pt x="1546" y="499"/>
                </a:lnTo>
                <a:lnTo>
                  <a:pt x="1546" y="484"/>
                </a:lnTo>
                <a:lnTo>
                  <a:pt x="1546" y="486"/>
                </a:lnTo>
                <a:lnTo>
                  <a:pt x="1544" y="484"/>
                </a:lnTo>
                <a:lnTo>
                  <a:pt x="1544" y="478"/>
                </a:lnTo>
                <a:lnTo>
                  <a:pt x="1544" y="482"/>
                </a:lnTo>
                <a:lnTo>
                  <a:pt x="1542" y="461"/>
                </a:lnTo>
                <a:lnTo>
                  <a:pt x="1542" y="459"/>
                </a:lnTo>
                <a:lnTo>
                  <a:pt x="1540" y="461"/>
                </a:lnTo>
                <a:lnTo>
                  <a:pt x="1540" y="463"/>
                </a:lnTo>
                <a:lnTo>
                  <a:pt x="1540" y="468"/>
                </a:lnTo>
                <a:lnTo>
                  <a:pt x="1540" y="461"/>
                </a:lnTo>
                <a:lnTo>
                  <a:pt x="1540" y="453"/>
                </a:lnTo>
                <a:lnTo>
                  <a:pt x="1538" y="442"/>
                </a:lnTo>
                <a:lnTo>
                  <a:pt x="1538" y="438"/>
                </a:lnTo>
                <a:lnTo>
                  <a:pt x="1536" y="434"/>
                </a:lnTo>
                <a:lnTo>
                  <a:pt x="1536" y="438"/>
                </a:lnTo>
                <a:lnTo>
                  <a:pt x="1534" y="453"/>
                </a:lnTo>
                <a:lnTo>
                  <a:pt x="1534" y="466"/>
                </a:lnTo>
                <a:lnTo>
                  <a:pt x="1534" y="482"/>
                </a:lnTo>
                <a:lnTo>
                  <a:pt x="1534" y="486"/>
                </a:lnTo>
                <a:lnTo>
                  <a:pt x="1536" y="472"/>
                </a:lnTo>
                <a:lnTo>
                  <a:pt x="1538" y="465"/>
                </a:lnTo>
                <a:lnTo>
                  <a:pt x="1538" y="472"/>
                </a:lnTo>
                <a:lnTo>
                  <a:pt x="1538" y="480"/>
                </a:lnTo>
                <a:lnTo>
                  <a:pt x="1540" y="476"/>
                </a:lnTo>
                <a:lnTo>
                  <a:pt x="1540" y="478"/>
                </a:lnTo>
                <a:lnTo>
                  <a:pt x="1540" y="486"/>
                </a:lnTo>
                <a:lnTo>
                  <a:pt x="1538" y="490"/>
                </a:lnTo>
                <a:lnTo>
                  <a:pt x="1538" y="480"/>
                </a:lnTo>
                <a:lnTo>
                  <a:pt x="1538" y="476"/>
                </a:lnTo>
                <a:lnTo>
                  <a:pt x="1538" y="480"/>
                </a:lnTo>
                <a:lnTo>
                  <a:pt x="1536" y="497"/>
                </a:lnTo>
                <a:lnTo>
                  <a:pt x="1536" y="507"/>
                </a:lnTo>
                <a:lnTo>
                  <a:pt x="1540" y="511"/>
                </a:lnTo>
                <a:lnTo>
                  <a:pt x="1542" y="513"/>
                </a:lnTo>
                <a:lnTo>
                  <a:pt x="1546" y="513"/>
                </a:lnTo>
                <a:lnTo>
                  <a:pt x="1546" y="522"/>
                </a:lnTo>
                <a:lnTo>
                  <a:pt x="1544" y="530"/>
                </a:lnTo>
                <a:lnTo>
                  <a:pt x="1538" y="514"/>
                </a:lnTo>
                <a:lnTo>
                  <a:pt x="1542" y="557"/>
                </a:lnTo>
                <a:lnTo>
                  <a:pt x="1546" y="618"/>
                </a:lnTo>
                <a:lnTo>
                  <a:pt x="1546" y="639"/>
                </a:lnTo>
                <a:lnTo>
                  <a:pt x="1540" y="566"/>
                </a:lnTo>
                <a:lnTo>
                  <a:pt x="1536" y="511"/>
                </a:lnTo>
                <a:lnTo>
                  <a:pt x="1534" y="507"/>
                </a:lnTo>
                <a:lnTo>
                  <a:pt x="1530" y="497"/>
                </a:lnTo>
                <a:lnTo>
                  <a:pt x="1528" y="482"/>
                </a:lnTo>
                <a:lnTo>
                  <a:pt x="1528" y="468"/>
                </a:lnTo>
                <a:lnTo>
                  <a:pt x="1530" y="463"/>
                </a:lnTo>
                <a:lnTo>
                  <a:pt x="1528" y="447"/>
                </a:lnTo>
                <a:lnTo>
                  <a:pt x="1526" y="451"/>
                </a:lnTo>
                <a:lnTo>
                  <a:pt x="1526" y="447"/>
                </a:lnTo>
                <a:lnTo>
                  <a:pt x="1526" y="438"/>
                </a:lnTo>
                <a:lnTo>
                  <a:pt x="1524" y="430"/>
                </a:lnTo>
                <a:lnTo>
                  <a:pt x="1522" y="438"/>
                </a:lnTo>
                <a:lnTo>
                  <a:pt x="1522" y="451"/>
                </a:lnTo>
                <a:lnTo>
                  <a:pt x="1522" y="442"/>
                </a:lnTo>
                <a:lnTo>
                  <a:pt x="1522" y="443"/>
                </a:lnTo>
                <a:lnTo>
                  <a:pt x="1521" y="443"/>
                </a:lnTo>
                <a:lnTo>
                  <a:pt x="1522" y="440"/>
                </a:lnTo>
                <a:lnTo>
                  <a:pt x="1522" y="436"/>
                </a:lnTo>
                <a:lnTo>
                  <a:pt x="1521" y="420"/>
                </a:lnTo>
                <a:lnTo>
                  <a:pt x="1519" y="413"/>
                </a:lnTo>
                <a:lnTo>
                  <a:pt x="1519" y="417"/>
                </a:lnTo>
                <a:lnTo>
                  <a:pt x="1519" y="407"/>
                </a:lnTo>
                <a:lnTo>
                  <a:pt x="1517" y="392"/>
                </a:lnTo>
                <a:lnTo>
                  <a:pt x="1517" y="394"/>
                </a:lnTo>
                <a:lnTo>
                  <a:pt x="1519" y="409"/>
                </a:lnTo>
                <a:lnTo>
                  <a:pt x="1519" y="442"/>
                </a:lnTo>
                <a:lnTo>
                  <a:pt x="1519" y="449"/>
                </a:lnTo>
                <a:lnTo>
                  <a:pt x="1521" y="445"/>
                </a:lnTo>
                <a:lnTo>
                  <a:pt x="1521" y="453"/>
                </a:lnTo>
                <a:lnTo>
                  <a:pt x="1521" y="436"/>
                </a:lnTo>
                <a:lnTo>
                  <a:pt x="1522" y="468"/>
                </a:lnTo>
                <a:lnTo>
                  <a:pt x="1524" y="503"/>
                </a:lnTo>
                <a:lnTo>
                  <a:pt x="1522" y="472"/>
                </a:lnTo>
                <a:lnTo>
                  <a:pt x="1522" y="466"/>
                </a:lnTo>
                <a:lnTo>
                  <a:pt x="1522" y="470"/>
                </a:lnTo>
                <a:lnTo>
                  <a:pt x="1522" y="490"/>
                </a:lnTo>
                <a:lnTo>
                  <a:pt x="1524" y="528"/>
                </a:lnTo>
                <a:lnTo>
                  <a:pt x="1526" y="534"/>
                </a:lnTo>
                <a:lnTo>
                  <a:pt x="1526" y="528"/>
                </a:lnTo>
                <a:lnTo>
                  <a:pt x="1524" y="516"/>
                </a:lnTo>
                <a:lnTo>
                  <a:pt x="1524" y="507"/>
                </a:lnTo>
                <a:lnTo>
                  <a:pt x="1526" y="514"/>
                </a:lnTo>
                <a:lnTo>
                  <a:pt x="1526" y="524"/>
                </a:lnTo>
                <a:lnTo>
                  <a:pt x="1526" y="538"/>
                </a:lnTo>
                <a:lnTo>
                  <a:pt x="1526" y="526"/>
                </a:lnTo>
                <a:lnTo>
                  <a:pt x="1526" y="547"/>
                </a:lnTo>
                <a:lnTo>
                  <a:pt x="1530" y="566"/>
                </a:lnTo>
                <a:lnTo>
                  <a:pt x="1530" y="568"/>
                </a:lnTo>
                <a:lnTo>
                  <a:pt x="1532" y="591"/>
                </a:lnTo>
                <a:lnTo>
                  <a:pt x="1526" y="557"/>
                </a:lnTo>
                <a:lnTo>
                  <a:pt x="1524" y="524"/>
                </a:lnTo>
                <a:lnTo>
                  <a:pt x="1522" y="505"/>
                </a:lnTo>
                <a:lnTo>
                  <a:pt x="1522" y="503"/>
                </a:lnTo>
                <a:lnTo>
                  <a:pt x="1522" y="495"/>
                </a:lnTo>
                <a:lnTo>
                  <a:pt x="1521" y="465"/>
                </a:lnTo>
                <a:lnTo>
                  <a:pt x="1521" y="488"/>
                </a:lnTo>
                <a:lnTo>
                  <a:pt x="1521" y="480"/>
                </a:lnTo>
                <a:lnTo>
                  <a:pt x="1519" y="451"/>
                </a:lnTo>
                <a:lnTo>
                  <a:pt x="1519" y="474"/>
                </a:lnTo>
                <a:lnTo>
                  <a:pt x="1519" y="470"/>
                </a:lnTo>
                <a:lnTo>
                  <a:pt x="1517" y="443"/>
                </a:lnTo>
                <a:lnTo>
                  <a:pt x="1517" y="447"/>
                </a:lnTo>
                <a:lnTo>
                  <a:pt x="1517" y="445"/>
                </a:lnTo>
                <a:lnTo>
                  <a:pt x="1515" y="436"/>
                </a:lnTo>
                <a:lnTo>
                  <a:pt x="1517" y="440"/>
                </a:lnTo>
                <a:lnTo>
                  <a:pt x="1513" y="407"/>
                </a:lnTo>
                <a:lnTo>
                  <a:pt x="1513" y="405"/>
                </a:lnTo>
                <a:lnTo>
                  <a:pt x="1513" y="407"/>
                </a:lnTo>
                <a:lnTo>
                  <a:pt x="1511" y="394"/>
                </a:lnTo>
                <a:lnTo>
                  <a:pt x="1511" y="382"/>
                </a:lnTo>
                <a:lnTo>
                  <a:pt x="1511" y="374"/>
                </a:lnTo>
                <a:lnTo>
                  <a:pt x="1507" y="369"/>
                </a:lnTo>
                <a:lnTo>
                  <a:pt x="1505" y="363"/>
                </a:lnTo>
                <a:lnTo>
                  <a:pt x="1507" y="376"/>
                </a:lnTo>
                <a:lnTo>
                  <a:pt x="1505" y="359"/>
                </a:lnTo>
                <a:lnTo>
                  <a:pt x="1503" y="357"/>
                </a:lnTo>
                <a:lnTo>
                  <a:pt x="1503" y="361"/>
                </a:lnTo>
                <a:lnTo>
                  <a:pt x="1503" y="353"/>
                </a:lnTo>
                <a:lnTo>
                  <a:pt x="1507" y="480"/>
                </a:lnTo>
                <a:lnTo>
                  <a:pt x="1501" y="338"/>
                </a:lnTo>
                <a:lnTo>
                  <a:pt x="1501" y="332"/>
                </a:lnTo>
                <a:lnTo>
                  <a:pt x="1501" y="305"/>
                </a:lnTo>
                <a:lnTo>
                  <a:pt x="1501" y="324"/>
                </a:lnTo>
                <a:lnTo>
                  <a:pt x="1503" y="280"/>
                </a:lnTo>
                <a:lnTo>
                  <a:pt x="1505" y="361"/>
                </a:lnTo>
                <a:lnTo>
                  <a:pt x="1507" y="369"/>
                </a:lnTo>
                <a:lnTo>
                  <a:pt x="1507" y="349"/>
                </a:lnTo>
                <a:lnTo>
                  <a:pt x="1505" y="330"/>
                </a:lnTo>
                <a:lnTo>
                  <a:pt x="1507" y="340"/>
                </a:lnTo>
                <a:lnTo>
                  <a:pt x="1511" y="369"/>
                </a:lnTo>
                <a:lnTo>
                  <a:pt x="1511" y="372"/>
                </a:lnTo>
                <a:lnTo>
                  <a:pt x="1505" y="305"/>
                </a:lnTo>
                <a:lnTo>
                  <a:pt x="1503" y="274"/>
                </a:lnTo>
                <a:lnTo>
                  <a:pt x="1505" y="299"/>
                </a:lnTo>
                <a:lnTo>
                  <a:pt x="1503" y="244"/>
                </a:lnTo>
                <a:lnTo>
                  <a:pt x="1503" y="240"/>
                </a:lnTo>
                <a:lnTo>
                  <a:pt x="1503" y="246"/>
                </a:lnTo>
                <a:lnTo>
                  <a:pt x="1503" y="261"/>
                </a:lnTo>
                <a:lnTo>
                  <a:pt x="1505" y="286"/>
                </a:lnTo>
                <a:lnTo>
                  <a:pt x="1505" y="290"/>
                </a:lnTo>
                <a:lnTo>
                  <a:pt x="1505" y="282"/>
                </a:lnTo>
                <a:lnTo>
                  <a:pt x="1507" y="305"/>
                </a:lnTo>
                <a:lnTo>
                  <a:pt x="1507" y="321"/>
                </a:lnTo>
                <a:lnTo>
                  <a:pt x="1507" y="326"/>
                </a:lnTo>
                <a:lnTo>
                  <a:pt x="1511" y="324"/>
                </a:lnTo>
                <a:lnTo>
                  <a:pt x="1511" y="326"/>
                </a:lnTo>
                <a:lnTo>
                  <a:pt x="1511" y="346"/>
                </a:lnTo>
                <a:lnTo>
                  <a:pt x="1513" y="365"/>
                </a:lnTo>
                <a:lnTo>
                  <a:pt x="1513" y="369"/>
                </a:lnTo>
                <a:lnTo>
                  <a:pt x="1513" y="365"/>
                </a:lnTo>
                <a:lnTo>
                  <a:pt x="1513" y="357"/>
                </a:lnTo>
                <a:lnTo>
                  <a:pt x="1511" y="326"/>
                </a:lnTo>
                <a:lnTo>
                  <a:pt x="1511" y="322"/>
                </a:lnTo>
                <a:lnTo>
                  <a:pt x="1513" y="347"/>
                </a:lnTo>
                <a:lnTo>
                  <a:pt x="1513" y="351"/>
                </a:lnTo>
                <a:lnTo>
                  <a:pt x="1513" y="349"/>
                </a:lnTo>
                <a:lnTo>
                  <a:pt x="1513" y="346"/>
                </a:lnTo>
                <a:lnTo>
                  <a:pt x="1513" y="363"/>
                </a:lnTo>
                <a:lnTo>
                  <a:pt x="1515" y="361"/>
                </a:lnTo>
                <a:lnTo>
                  <a:pt x="1515" y="346"/>
                </a:lnTo>
                <a:lnTo>
                  <a:pt x="1515" y="330"/>
                </a:lnTo>
                <a:lnTo>
                  <a:pt x="1515" y="332"/>
                </a:lnTo>
                <a:lnTo>
                  <a:pt x="1517" y="338"/>
                </a:lnTo>
                <a:lnTo>
                  <a:pt x="1517" y="361"/>
                </a:lnTo>
                <a:lnTo>
                  <a:pt x="1519" y="365"/>
                </a:lnTo>
                <a:lnTo>
                  <a:pt x="1519" y="363"/>
                </a:lnTo>
                <a:lnTo>
                  <a:pt x="1519" y="346"/>
                </a:lnTo>
                <a:lnTo>
                  <a:pt x="1519" y="311"/>
                </a:lnTo>
                <a:lnTo>
                  <a:pt x="1521" y="286"/>
                </a:lnTo>
                <a:lnTo>
                  <a:pt x="1521" y="282"/>
                </a:lnTo>
                <a:lnTo>
                  <a:pt x="1521" y="286"/>
                </a:lnTo>
                <a:lnTo>
                  <a:pt x="1522" y="305"/>
                </a:lnTo>
                <a:lnTo>
                  <a:pt x="1522" y="309"/>
                </a:lnTo>
                <a:lnTo>
                  <a:pt x="1524" y="303"/>
                </a:lnTo>
                <a:lnTo>
                  <a:pt x="1526" y="276"/>
                </a:lnTo>
                <a:lnTo>
                  <a:pt x="1521" y="263"/>
                </a:lnTo>
                <a:lnTo>
                  <a:pt x="1521" y="257"/>
                </a:lnTo>
                <a:lnTo>
                  <a:pt x="1522" y="255"/>
                </a:lnTo>
                <a:lnTo>
                  <a:pt x="1526" y="255"/>
                </a:lnTo>
                <a:lnTo>
                  <a:pt x="1530" y="255"/>
                </a:lnTo>
                <a:lnTo>
                  <a:pt x="1532" y="257"/>
                </a:lnTo>
                <a:lnTo>
                  <a:pt x="1538" y="263"/>
                </a:lnTo>
                <a:lnTo>
                  <a:pt x="1534" y="273"/>
                </a:lnTo>
                <a:lnTo>
                  <a:pt x="1530" y="280"/>
                </a:lnTo>
                <a:lnTo>
                  <a:pt x="1528" y="278"/>
                </a:lnTo>
                <a:lnTo>
                  <a:pt x="1526" y="294"/>
                </a:lnTo>
                <a:lnTo>
                  <a:pt x="1526" y="299"/>
                </a:lnTo>
                <a:lnTo>
                  <a:pt x="1528" y="298"/>
                </a:lnTo>
                <a:lnTo>
                  <a:pt x="1530" y="290"/>
                </a:lnTo>
                <a:lnTo>
                  <a:pt x="1530" y="298"/>
                </a:lnTo>
                <a:lnTo>
                  <a:pt x="1528" y="309"/>
                </a:lnTo>
                <a:lnTo>
                  <a:pt x="1524" y="322"/>
                </a:lnTo>
                <a:lnTo>
                  <a:pt x="1522" y="326"/>
                </a:lnTo>
                <a:lnTo>
                  <a:pt x="1524" y="326"/>
                </a:lnTo>
                <a:lnTo>
                  <a:pt x="1526" y="324"/>
                </a:lnTo>
                <a:lnTo>
                  <a:pt x="1528" y="324"/>
                </a:lnTo>
                <a:lnTo>
                  <a:pt x="1526" y="338"/>
                </a:lnTo>
                <a:lnTo>
                  <a:pt x="1524" y="347"/>
                </a:lnTo>
                <a:lnTo>
                  <a:pt x="1524" y="357"/>
                </a:lnTo>
                <a:lnTo>
                  <a:pt x="1526" y="359"/>
                </a:lnTo>
                <a:lnTo>
                  <a:pt x="1526" y="357"/>
                </a:lnTo>
                <a:lnTo>
                  <a:pt x="1528" y="349"/>
                </a:lnTo>
                <a:lnTo>
                  <a:pt x="1530" y="324"/>
                </a:lnTo>
                <a:lnTo>
                  <a:pt x="1532" y="321"/>
                </a:lnTo>
                <a:lnTo>
                  <a:pt x="1536" y="340"/>
                </a:lnTo>
                <a:lnTo>
                  <a:pt x="1536" y="342"/>
                </a:lnTo>
                <a:lnTo>
                  <a:pt x="1534" y="340"/>
                </a:lnTo>
                <a:lnTo>
                  <a:pt x="1534" y="338"/>
                </a:lnTo>
                <a:lnTo>
                  <a:pt x="1532" y="338"/>
                </a:lnTo>
                <a:lnTo>
                  <a:pt x="1530" y="361"/>
                </a:lnTo>
                <a:lnTo>
                  <a:pt x="1530" y="363"/>
                </a:lnTo>
                <a:lnTo>
                  <a:pt x="1536" y="359"/>
                </a:lnTo>
                <a:lnTo>
                  <a:pt x="1536" y="357"/>
                </a:lnTo>
                <a:lnTo>
                  <a:pt x="1544" y="353"/>
                </a:lnTo>
                <a:lnTo>
                  <a:pt x="1547" y="347"/>
                </a:lnTo>
                <a:lnTo>
                  <a:pt x="1547" y="340"/>
                </a:lnTo>
                <a:lnTo>
                  <a:pt x="1546" y="322"/>
                </a:lnTo>
                <a:lnTo>
                  <a:pt x="1547" y="315"/>
                </a:lnTo>
                <a:lnTo>
                  <a:pt x="1547" y="307"/>
                </a:lnTo>
                <a:lnTo>
                  <a:pt x="1547" y="305"/>
                </a:lnTo>
                <a:lnTo>
                  <a:pt x="1551" y="303"/>
                </a:lnTo>
                <a:lnTo>
                  <a:pt x="1555" y="301"/>
                </a:lnTo>
                <a:lnTo>
                  <a:pt x="1557" y="301"/>
                </a:lnTo>
                <a:lnTo>
                  <a:pt x="1555" y="299"/>
                </a:lnTo>
                <a:lnTo>
                  <a:pt x="1553" y="299"/>
                </a:lnTo>
                <a:lnTo>
                  <a:pt x="1546" y="301"/>
                </a:lnTo>
                <a:lnTo>
                  <a:pt x="1544" y="298"/>
                </a:lnTo>
                <a:lnTo>
                  <a:pt x="1549" y="296"/>
                </a:lnTo>
                <a:lnTo>
                  <a:pt x="1544" y="296"/>
                </a:lnTo>
                <a:lnTo>
                  <a:pt x="1538" y="288"/>
                </a:lnTo>
                <a:lnTo>
                  <a:pt x="1542" y="286"/>
                </a:lnTo>
                <a:lnTo>
                  <a:pt x="1544" y="282"/>
                </a:lnTo>
                <a:lnTo>
                  <a:pt x="1544" y="280"/>
                </a:lnTo>
                <a:lnTo>
                  <a:pt x="1542" y="282"/>
                </a:lnTo>
                <a:lnTo>
                  <a:pt x="1538" y="286"/>
                </a:lnTo>
                <a:lnTo>
                  <a:pt x="1536" y="286"/>
                </a:lnTo>
                <a:lnTo>
                  <a:pt x="1538" y="282"/>
                </a:lnTo>
                <a:lnTo>
                  <a:pt x="1542" y="276"/>
                </a:lnTo>
                <a:lnTo>
                  <a:pt x="1542" y="274"/>
                </a:lnTo>
                <a:lnTo>
                  <a:pt x="1540" y="278"/>
                </a:lnTo>
                <a:lnTo>
                  <a:pt x="1536" y="282"/>
                </a:lnTo>
                <a:lnTo>
                  <a:pt x="1534" y="282"/>
                </a:lnTo>
                <a:lnTo>
                  <a:pt x="1536" y="274"/>
                </a:lnTo>
                <a:lnTo>
                  <a:pt x="1540" y="265"/>
                </a:lnTo>
                <a:lnTo>
                  <a:pt x="1544" y="267"/>
                </a:lnTo>
                <a:lnTo>
                  <a:pt x="1546" y="273"/>
                </a:lnTo>
                <a:lnTo>
                  <a:pt x="1546" y="282"/>
                </a:lnTo>
                <a:lnTo>
                  <a:pt x="1547" y="284"/>
                </a:lnTo>
                <a:lnTo>
                  <a:pt x="1553" y="286"/>
                </a:lnTo>
                <a:lnTo>
                  <a:pt x="1555" y="288"/>
                </a:lnTo>
                <a:lnTo>
                  <a:pt x="1555" y="290"/>
                </a:lnTo>
                <a:lnTo>
                  <a:pt x="1553" y="286"/>
                </a:lnTo>
                <a:lnTo>
                  <a:pt x="1563" y="286"/>
                </a:lnTo>
                <a:lnTo>
                  <a:pt x="1559" y="288"/>
                </a:lnTo>
                <a:lnTo>
                  <a:pt x="1555" y="290"/>
                </a:lnTo>
                <a:lnTo>
                  <a:pt x="1559" y="305"/>
                </a:lnTo>
                <a:lnTo>
                  <a:pt x="1561" y="330"/>
                </a:lnTo>
                <a:lnTo>
                  <a:pt x="1561" y="376"/>
                </a:lnTo>
                <a:lnTo>
                  <a:pt x="1563" y="388"/>
                </a:lnTo>
                <a:lnTo>
                  <a:pt x="1565" y="392"/>
                </a:lnTo>
                <a:lnTo>
                  <a:pt x="1569" y="394"/>
                </a:lnTo>
                <a:lnTo>
                  <a:pt x="1572" y="395"/>
                </a:lnTo>
                <a:lnTo>
                  <a:pt x="1574" y="399"/>
                </a:lnTo>
                <a:lnTo>
                  <a:pt x="1576" y="407"/>
                </a:lnTo>
                <a:lnTo>
                  <a:pt x="1576" y="415"/>
                </a:lnTo>
                <a:lnTo>
                  <a:pt x="1572" y="418"/>
                </a:lnTo>
                <a:lnTo>
                  <a:pt x="1569" y="422"/>
                </a:lnTo>
                <a:lnTo>
                  <a:pt x="1567" y="426"/>
                </a:lnTo>
                <a:lnTo>
                  <a:pt x="1569" y="428"/>
                </a:lnTo>
                <a:lnTo>
                  <a:pt x="1570" y="432"/>
                </a:lnTo>
                <a:lnTo>
                  <a:pt x="1570" y="440"/>
                </a:lnTo>
                <a:lnTo>
                  <a:pt x="1572" y="447"/>
                </a:lnTo>
                <a:lnTo>
                  <a:pt x="1569" y="447"/>
                </a:lnTo>
                <a:lnTo>
                  <a:pt x="1567" y="449"/>
                </a:lnTo>
                <a:lnTo>
                  <a:pt x="1569" y="455"/>
                </a:lnTo>
                <a:lnTo>
                  <a:pt x="1570" y="459"/>
                </a:lnTo>
                <a:lnTo>
                  <a:pt x="1572" y="461"/>
                </a:lnTo>
                <a:lnTo>
                  <a:pt x="1578" y="461"/>
                </a:lnTo>
                <a:lnTo>
                  <a:pt x="1584" y="457"/>
                </a:lnTo>
                <a:lnTo>
                  <a:pt x="1586" y="453"/>
                </a:lnTo>
                <a:lnTo>
                  <a:pt x="1584" y="443"/>
                </a:lnTo>
                <a:lnTo>
                  <a:pt x="1582" y="440"/>
                </a:lnTo>
                <a:lnTo>
                  <a:pt x="1590" y="438"/>
                </a:lnTo>
                <a:lnTo>
                  <a:pt x="1594" y="436"/>
                </a:lnTo>
                <a:lnTo>
                  <a:pt x="1595" y="438"/>
                </a:lnTo>
                <a:lnTo>
                  <a:pt x="1594" y="451"/>
                </a:lnTo>
                <a:lnTo>
                  <a:pt x="1594" y="455"/>
                </a:lnTo>
                <a:lnTo>
                  <a:pt x="1595" y="457"/>
                </a:lnTo>
                <a:lnTo>
                  <a:pt x="1595" y="455"/>
                </a:lnTo>
                <a:lnTo>
                  <a:pt x="1603" y="445"/>
                </a:lnTo>
                <a:lnTo>
                  <a:pt x="1601" y="445"/>
                </a:lnTo>
                <a:lnTo>
                  <a:pt x="1599" y="442"/>
                </a:lnTo>
                <a:lnTo>
                  <a:pt x="1601" y="434"/>
                </a:lnTo>
                <a:lnTo>
                  <a:pt x="1599" y="434"/>
                </a:lnTo>
                <a:lnTo>
                  <a:pt x="1599" y="426"/>
                </a:lnTo>
                <a:lnTo>
                  <a:pt x="1605" y="417"/>
                </a:lnTo>
                <a:lnTo>
                  <a:pt x="1603" y="411"/>
                </a:lnTo>
                <a:lnTo>
                  <a:pt x="1603" y="407"/>
                </a:lnTo>
                <a:lnTo>
                  <a:pt x="1603" y="411"/>
                </a:lnTo>
                <a:lnTo>
                  <a:pt x="1599" y="415"/>
                </a:lnTo>
                <a:lnTo>
                  <a:pt x="1599" y="413"/>
                </a:lnTo>
                <a:lnTo>
                  <a:pt x="1599" y="407"/>
                </a:lnTo>
                <a:lnTo>
                  <a:pt x="1599" y="394"/>
                </a:lnTo>
                <a:lnTo>
                  <a:pt x="1597" y="392"/>
                </a:lnTo>
                <a:lnTo>
                  <a:pt x="1597" y="394"/>
                </a:lnTo>
                <a:lnTo>
                  <a:pt x="1595" y="411"/>
                </a:lnTo>
                <a:lnTo>
                  <a:pt x="1594" y="420"/>
                </a:lnTo>
                <a:lnTo>
                  <a:pt x="1592" y="420"/>
                </a:lnTo>
                <a:lnTo>
                  <a:pt x="1588" y="418"/>
                </a:lnTo>
                <a:lnTo>
                  <a:pt x="1584" y="415"/>
                </a:lnTo>
                <a:lnTo>
                  <a:pt x="1584" y="407"/>
                </a:lnTo>
                <a:lnTo>
                  <a:pt x="1586" y="403"/>
                </a:lnTo>
                <a:lnTo>
                  <a:pt x="1588" y="403"/>
                </a:lnTo>
                <a:lnTo>
                  <a:pt x="1590" y="405"/>
                </a:lnTo>
                <a:lnTo>
                  <a:pt x="1592" y="405"/>
                </a:lnTo>
                <a:lnTo>
                  <a:pt x="1592" y="403"/>
                </a:lnTo>
                <a:lnTo>
                  <a:pt x="1590" y="394"/>
                </a:lnTo>
                <a:lnTo>
                  <a:pt x="1584" y="363"/>
                </a:lnTo>
                <a:lnTo>
                  <a:pt x="1582" y="346"/>
                </a:lnTo>
                <a:lnTo>
                  <a:pt x="1584" y="349"/>
                </a:lnTo>
                <a:lnTo>
                  <a:pt x="1588" y="355"/>
                </a:lnTo>
                <a:lnTo>
                  <a:pt x="1592" y="357"/>
                </a:lnTo>
                <a:lnTo>
                  <a:pt x="1592" y="353"/>
                </a:lnTo>
                <a:lnTo>
                  <a:pt x="1590" y="342"/>
                </a:lnTo>
                <a:lnTo>
                  <a:pt x="1588" y="336"/>
                </a:lnTo>
                <a:lnTo>
                  <a:pt x="1590" y="326"/>
                </a:lnTo>
                <a:lnTo>
                  <a:pt x="1590" y="324"/>
                </a:lnTo>
                <a:lnTo>
                  <a:pt x="1592" y="328"/>
                </a:lnTo>
                <a:lnTo>
                  <a:pt x="1594" y="340"/>
                </a:lnTo>
                <a:lnTo>
                  <a:pt x="1595" y="340"/>
                </a:lnTo>
                <a:lnTo>
                  <a:pt x="1597" y="334"/>
                </a:lnTo>
                <a:lnTo>
                  <a:pt x="1595" y="334"/>
                </a:lnTo>
                <a:lnTo>
                  <a:pt x="1595" y="328"/>
                </a:lnTo>
                <a:lnTo>
                  <a:pt x="1594" y="324"/>
                </a:lnTo>
                <a:lnTo>
                  <a:pt x="1594" y="319"/>
                </a:lnTo>
                <a:lnTo>
                  <a:pt x="1595" y="319"/>
                </a:lnTo>
                <a:lnTo>
                  <a:pt x="1597" y="321"/>
                </a:lnTo>
                <a:lnTo>
                  <a:pt x="1599" y="321"/>
                </a:lnTo>
                <a:lnTo>
                  <a:pt x="1599" y="319"/>
                </a:lnTo>
                <a:lnTo>
                  <a:pt x="1597" y="309"/>
                </a:lnTo>
                <a:lnTo>
                  <a:pt x="1595" y="309"/>
                </a:lnTo>
                <a:lnTo>
                  <a:pt x="1595" y="307"/>
                </a:lnTo>
                <a:lnTo>
                  <a:pt x="1594" y="307"/>
                </a:lnTo>
                <a:lnTo>
                  <a:pt x="1594" y="311"/>
                </a:lnTo>
                <a:lnTo>
                  <a:pt x="1588" y="298"/>
                </a:lnTo>
                <a:lnTo>
                  <a:pt x="1590" y="299"/>
                </a:lnTo>
                <a:lnTo>
                  <a:pt x="1594" y="301"/>
                </a:lnTo>
                <a:lnTo>
                  <a:pt x="1595" y="301"/>
                </a:lnTo>
                <a:lnTo>
                  <a:pt x="1597" y="299"/>
                </a:lnTo>
                <a:lnTo>
                  <a:pt x="1597" y="296"/>
                </a:lnTo>
                <a:lnTo>
                  <a:pt x="1599" y="296"/>
                </a:lnTo>
                <a:lnTo>
                  <a:pt x="1601" y="299"/>
                </a:lnTo>
                <a:lnTo>
                  <a:pt x="1607" y="286"/>
                </a:lnTo>
                <a:lnTo>
                  <a:pt x="1607" y="280"/>
                </a:lnTo>
                <a:lnTo>
                  <a:pt x="1607" y="273"/>
                </a:lnTo>
                <a:lnTo>
                  <a:pt x="1607" y="261"/>
                </a:lnTo>
                <a:lnTo>
                  <a:pt x="1607" y="259"/>
                </a:lnTo>
                <a:lnTo>
                  <a:pt x="1611" y="257"/>
                </a:lnTo>
                <a:lnTo>
                  <a:pt x="1622" y="261"/>
                </a:lnTo>
                <a:lnTo>
                  <a:pt x="1624" y="261"/>
                </a:lnTo>
                <a:lnTo>
                  <a:pt x="1624" y="257"/>
                </a:lnTo>
                <a:lnTo>
                  <a:pt x="1617" y="246"/>
                </a:lnTo>
                <a:lnTo>
                  <a:pt x="1615" y="242"/>
                </a:lnTo>
                <a:lnTo>
                  <a:pt x="1617" y="240"/>
                </a:lnTo>
                <a:lnTo>
                  <a:pt x="1618" y="240"/>
                </a:lnTo>
                <a:lnTo>
                  <a:pt x="1624" y="242"/>
                </a:lnTo>
                <a:lnTo>
                  <a:pt x="1459" y="129"/>
                </a:lnTo>
                <a:lnTo>
                  <a:pt x="8" y="411"/>
                </a:lnTo>
                <a:lnTo>
                  <a:pt x="8" y="407"/>
                </a:lnTo>
                <a:lnTo>
                  <a:pt x="10" y="405"/>
                </a:lnTo>
                <a:lnTo>
                  <a:pt x="10" y="409"/>
                </a:lnTo>
                <a:lnTo>
                  <a:pt x="8" y="411"/>
                </a:lnTo>
                <a:lnTo>
                  <a:pt x="1459" y="129"/>
                </a:lnTo>
                <a:lnTo>
                  <a:pt x="10" y="632"/>
                </a:lnTo>
                <a:lnTo>
                  <a:pt x="10" y="630"/>
                </a:lnTo>
                <a:lnTo>
                  <a:pt x="11" y="645"/>
                </a:lnTo>
                <a:lnTo>
                  <a:pt x="10" y="632"/>
                </a:lnTo>
                <a:lnTo>
                  <a:pt x="1459" y="129"/>
                </a:lnTo>
                <a:lnTo>
                  <a:pt x="34" y="651"/>
                </a:lnTo>
                <a:lnTo>
                  <a:pt x="33" y="643"/>
                </a:lnTo>
                <a:lnTo>
                  <a:pt x="34" y="647"/>
                </a:lnTo>
                <a:lnTo>
                  <a:pt x="34" y="651"/>
                </a:lnTo>
                <a:lnTo>
                  <a:pt x="1459" y="129"/>
                </a:lnTo>
                <a:lnTo>
                  <a:pt x="42" y="430"/>
                </a:lnTo>
                <a:lnTo>
                  <a:pt x="42" y="428"/>
                </a:lnTo>
                <a:lnTo>
                  <a:pt x="44" y="434"/>
                </a:lnTo>
                <a:lnTo>
                  <a:pt x="42" y="436"/>
                </a:lnTo>
                <a:lnTo>
                  <a:pt x="44" y="434"/>
                </a:lnTo>
                <a:lnTo>
                  <a:pt x="44" y="443"/>
                </a:lnTo>
                <a:lnTo>
                  <a:pt x="42" y="438"/>
                </a:lnTo>
                <a:lnTo>
                  <a:pt x="40" y="434"/>
                </a:lnTo>
                <a:lnTo>
                  <a:pt x="42" y="430"/>
                </a:lnTo>
                <a:lnTo>
                  <a:pt x="1459" y="129"/>
                </a:lnTo>
                <a:lnTo>
                  <a:pt x="44" y="570"/>
                </a:lnTo>
                <a:lnTo>
                  <a:pt x="44" y="578"/>
                </a:lnTo>
                <a:lnTo>
                  <a:pt x="42" y="562"/>
                </a:lnTo>
                <a:lnTo>
                  <a:pt x="44" y="568"/>
                </a:lnTo>
                <a:lnTo>
                  <a:pt x="44" y="570"/>
                </a:lnTo>
                <a:lnTo>
                  <a:pt x="1459" y="129"/>
                </a:lnTo>
                <a:lnTo>
                  <a:pt x="44" y="641"/>
                </a:lnTo>
                <a:lnTo>
                  <a:pt x="44" y="639"/>
                </a:lnTo>
                <a:lnTo>
                  <a:pt x="46" y="620"/>
                </a:lnTo>
                <a:lnTo>
                  <a:pt x="46" y="630"/>
                </a:lnTo>
                <a:lnTo>
                  <a:pt x="46" y="634"/>
                </a:lnTo>
                <a:lnTo>
                  <a:pt x="46" y="637"/>
                </a:lnTo>
                <a:lnTo>
                  <a:pt x="44" y="641"/>
                </a:lnTo>
                <a:lnTo>
                  <a:pt x="1459" y="129"/>
                </a:lnTo>
                <a:lnTo>
                  <a:pt x="46" y="562"/>
                </a:lnTo>
                <a:lnTo>
                  <a:pt x="46" y="564"/>
                </a:lnTo>
                <a:lnTo>
                  <a:pt x="44" y="553"/>
                </a:lnTo>
                <a:lnTo>
                  <a:pt x="46" y="516"/>
                </a:lnTo>
                <a:lnTo>
                  <a:pt x="46" y="562"/>
                </a:lnTo>
                <a:lnTo>
                  <a:pt x="1459" y="129"/>
                </a:lnTo>
                <a:lnTo>
                  <a:pt x="50" y="584"/>
                </a:lnTo>
                <a:lnTo>
                  <a:pt x="48" y="568"/>
                </a:lnTo>
                <a:lnTo>
                  <a:pt x="48" y="514"/>
                </a:lnTo>
                <a:lnTo>
                  <a:pt x="44" y="457"/>
                </a:lnTo>
                <a:lnTo>
                  <a:pt x="46" y="455"/>
                </a:lnTo>
                <a:lnTo>
                  <a:pt x="46" y="451"/>
                </a:lnTo>
                <a:lnTo>
                  <a:pt x="50" y="513"/>
                </a:lnTo>
                <a:lnTo>
                  <a:pt x="52" y="545"/>
                </a:lnTo>
                <a:lnTo>
                  <a:pt x="50" y="584"/>
                </a:lnTo>
                <a:lnTo>
                  <a:pt x="1459" y="129"/>
                </a:lnTo>
                <a:lnTo>
                  <a:pt x="1557" y="1098"/>
                </a:lnTo>
                <a:lnTo>
                  <a:pt x="1559" y="1100"/>
                </a:lnTo>
                <a:lnTo>
                  <a:pt x="1557" y="1104"/>
                </a:lnTo>
                <a:lnTo>
                  <a:pt x="1555" y="1102"/>
                </a:lnTo>
                <a:lnTo>
                  <a:pt x="1557" y="1098"/>
                </a:lnTo>
                <a:lnTo>
                  <a:pt x="1459" y="129"/>
                </a:lnTo>
                <a:lnTo>
                  <a:pt x="1555" y="1098"/>
                </a:lnTo>
                <a:lnTo>
                  <a:pt x="1557" y="1098"/>
                </a:lnTo>
                <a:lnTo>
                  <a:pt x="1555" y="1102"/>
                </a:lnTo>
                <a:lnTo>
                  <a:pt x="1553" y="1100"/>
                </a:lnTo>
                <a:lnTo>
                  <a:pt x="1555" y="1098"/>
                </a:lnTo>
                <a:lnTo>
                  <a:pt x="1459" y="129"/>
                </a:lnTo>
                <a:lnTo>
                  <a:pt x="1559" y="668"/>
                </a:lnTo>
                <a:lnTo>
                  <a:pt x="1561" y="676"/>
                </a:lnTo>
                <a:lnTo>
                  <a:pt x="1559" y="680"/>
                </a:lnTo>
                <a:lnTo>
                  <a:pt x="1561" y="676"/>
                </a:lnTo>
                <a:lnTo>
                  <a:pt x="1563" y="678"/>
                </a:lnTo>
                <a:lnTo>
                  <a:pt x="1559" y="687"/>
                </a:lnTo>
                <a:lnTo>
                  <a:pt x="1557" y="699"/>
                </a:lnTo>
                <a:lnTo>
                  <a:pt x="1555" y="699"/>
                </a:lnTo>
                <a:lnTo>
                  <a:pt x="1559" y="680"/>
                </a:lnTo>
                <a:lnTo>
                  <a:pt x="1555" y="689"/>
                </a:lnTo>
                <a:lnTo>
                  <a:pt x="1553" y="697"/>
                </a:lnTo>
                <a:lnTo>
                  <a:pt x="1551" y="695"/>
                </a:lnTo>
                <a:lnTo>
                  <a:pt x="1551" y="689"/>
                </a:lnTo>
                <a:lnTo>
                  <a:pt x="1553" y="680"/>
                </a:lnTo>
                <a:lnTo>
                  <a:pt x="1559" y="668"/>
                </a:lnTo>
                <a:lnTo>
                  <a:pt x="1459" y="129"/>
                </a:lnTo>
                <a:lnTo>
                  <a:pt x="1549" y="741"/>
                </a:lnTo>
                <a:lnTo>
                  <a:pt x="1547" y="751"/>
                </a:lnTo>
                <a:lnTo>
                  <a:pt x="1546" y="749"/>
                </a:lnTo>
                <a:lnTo>
                  <a:pt x="1546" y="745"/>
                </a:lnTo>
                <a:lnTo>
                  <a:pt x="1549" y="741"/>
                </a:lnTo>
                <a:lnTo>
                  <a:pt x="1459" y="129"/>
                </a:lnTo>
                <a:lnTo>
                  <a:pt x="1490" y="912"/>
                </a:lnTo>
                <a:lnTo>
                  <a:pt x="1492" y="908"/>
                </a:lnTo>
                <a:lnTo>
                  <a:pt x="1494" y="904"/>
                </a:lnTo>
                <a:lnTo>
                  <a:pt x="1498" y="904"/>
                </a:lnTo>
                <a:lnTo>
                  <a:pt x="1498" y="906"/>
                </a:lnTo>
                <a:lnTo>
                  <a:pt x="1494" y="910"/>
                </a:lnTo>
                <a:lnTo>
                  <a:pt x="1492" y="912"/>
                </a:lnTo>
                <a:lnTo>
                  <a:pt x="1490" y="912"/>
                </a:lnTo>
                <a:lnTo>
                  <a:pt x="1459" y="129"/>
                </a:lnTo>
                <a:lnTo>
                  <a:pt x="1488" y="914"/>
                </a:lnTo>
                <a:lnTo>
                  <a:pt x="1492" y="918"/>
                </a:lnTo>
                <a:lnTo>
                  <a:pt x="1492" y="920"/>
                </a:lnTo>
                <a:lnTo>
                  <a:pt x="1490" y="922"/>
                </a:lnTo>
                <a:lnTo>
                  <a:pt x="1492" y="920"/>
                </a:lnTo>
                <a:lnTo>
                  <a:pt x="1492" y="922"/>
                </a:lnTo>
                <a:lnTo>
                  <a:pt x="1488" y="923"/>
                </a:lnTo>
                <a:lnTo>
                  <a:pt x="1492" y="927"/>
                </a:lnTo>
                <a:lnTo>
                  <a:pt x="1496" y="922"/>
                </a:lnTo>
                <a:lnTo>
                  <a:pt x="1498" y="918"/>
                </a:lnTo>
                <a:lnTo>
                  <a:pt x="1496" y="918"/>
                </a:lnTo>
                <a:lnTo>
                  <a:pt x="1498" y="916"/>
                </a:lnTo>
                <a:lnTo>
                  <a:pt x="1498" y="923"/>
                </a:lnTo>
                <a:lnTo>
                  <a:pt x="1498" y="927"/>
                </a:lnTo>
                <a:lnTo>
                  <a:pt x="1496" y="929"/>
                </a:lnTo>
                <a:lnTo>
                  <a:pt x="1496" y="933"/>
                </a:lnTo>
                <a:lnTo>
                  <a:pt x="1494" y="937"/>
                </a:lnTo>
                <a:lnTo>
                  <a:pt x="1496" y="939"/>
                </a:lnTo>
                <a:lnTo>
                  <a:pt x="1492" y="946"/>
                </a:lnTo>
                <a:lnTo>
                  <a:pt x="1490" y="946"/>
                </a:lnTo>
                <a:lnTo>
                  <a:pt x="1488" y="927"/>
                </a:lnTo>
                <a:lnTo>
                  <a:pt x="1488" y="914"/>
                </a:lnTo>
                <a:lnTo>
                  <a:pt x="1459" y="129"/>
                </a:lnTo>
                <a:lnTo>
                  <a:pt x="1455" y="136"/>
                </a:lnTo>
                <a:lnTo>
                  <a:pt x="1448" y="134"/>
                </a:lnTo>
                <a:lnTo>
                  <a:pt x="1453" y="138"/>
                </a:lnTo>
                <a:lnTo>
                  <a:pt x="1451" y="138"/>
                </a:lnTo>
                <a:lnTo>
                  <a:pt x="1434" y="119"/>
                </a:lnTo>
                <a:lnTo>
                  <a:pt x="1421" y="102"/>
                </a:lnTo>
                <a:lnTo>
                  <a:pt x="1421" y="100"/>
                </a:lnTo>
                <a:lnTo>
                  <a:pt x="1421" y="98"/>
                </a:lnTo>
                <a:lnTo>
                  <a:pt x="1425" y="100"/>
                </a:lnTo>
                <a:lnTo>
                  <a:pt x="1426" y="102"/>
                </a:lnTo>
                <a:lnTo>
                  <a:pt x="1440" y="119"/>
                </a:lnTo>
                <a:lnTo>
                  <a:pt x="1440" y="121"/>
                </a:lnTo>
                <a:lnTo>
                  <a:pt x="1442" y="121"/>
                </a:lnTo>
                <a:lnTo>
                  <a:pt x="1450" y="130"/>
                </a:lnTo>
                <a:lnTo>
                  <a:pt x="1457" y="136"/>
                </a:lnTo>
                <a:lnTo>
                  <a:pt x="1455" y="136"/>
                </a:lnTo>
                <a:lnTo>
                  <a:pt x="1459" y="129"/>
                </a:lnTo>
                <a:lnTo>
                  <a:pt x="1423" y="98"/>
                </a:lnTo>
                <a:lnTo>
                  <a:pt x="1425" y="98"/>
                </a:lnTo>
                <a:lnTo>
                  <a:pt x="1425" y="100"/>
                </a:lnTo>
                <a:lnTo>
                  <a:pt x="1423" y="98"/>
                </a:lnTo>
                <a:lnTo>
                  <a:pt x="1459" y="129"/>
                </a:lnTo>
                <a:lnTo>
                  <a:pt x="1473" y="152"/>
                </a:lnTo>
                <a:lnTo>
                  <a:pt x="1471" y="152"/>
                </a:lnTo>
                <a:lnTo>
                  <a:pt x="1469" y="152"/>
                </a:lnTo>
                <a:lnTo>
                  <a:pt x="1463" y="152"/>
                </a:lnTo>
                <a:lnTo>
                  <a:pt x="1461" y="150"/>
                </a:lnTo>
                <a:lnTo>
                  <a:pt x="1459" y="146"/>
                </a:lnTo>
                <a:lnTo>
                  <a:pt x="1463" y="146"/>
                </a:lnTo>
                <a:lnTo>
                  <a:pt x="1463" y="144"/>
                </a:lnTo>
                <a:lnTo>
                  <a:pt x="1459" y="142"/>
                </a:lnTo>
                <a:lnTo>
                  <a:pt x="1461" y="142"/>
                </a:lnTo>
                <a:lnTo>
                  <a:pt x="1459" y="142"/>
                </a:lnTo>
                <a:lnTo>
                  <a:pt x="1461" y="140"/>
                </a:lnTo>
                <a:lnTo>
                  <a:pt x="1461" y="138"/>
                </a:lnTo>
                <a:lnTo>
                  <a:pt x="1469" y="148"/>
                </a:lnTo>
                <a:lnTo>
                  <a:pt x="1473" y="150"/>
                </a:lnTo>
                <a:lnTo>
                  <a:pt x="1473" y="152"/>
                </a:lnTo>
                <a:lnTo>
                  <a:pt x="1459" y="129"/>
                </a:lnTo>
                <a:lnTo>
                  <a:pt x="1471" y="140"/>
                </a:lnTo>
                <a:lnTo>
                  <a:pt x="1474" y="146"/>
                </a:lnTo>
                <a:lnTo>
                  <a:pt x="1459" y="134"/>
                </a:lnTo>
                <a:lnTo>
                  <a:pt x="1444" y="121"/>
                </a:lnTo>
                <a:lnTo>
                  <a:pt x="1446" y="121"/>
                </a:lnTo>
                <a:lnTo>
                  <a:pt x="1448" y="121"/>
                </a:lnTo>
                <a:lnTo>
                  <a:pt x="1446" y="121"/>
                </a:lnTo>
                <a:lnTo>
                  <a:pt x="1446" y="119"/>
                </a:lnTo>
                <a:lnTo>
                  <a:pt x="1444" y="119"/>
                </a:lnTo>
                <a:lnTo>
                  <a:pt x="1442" y="119"/>
                </a:lnTo>
                <a:lnTo>
                  <a:pt x="1442" y="121"/>
                </a:lnTo>
                <a:lnTo>
                  <a:pt x="1440" y="117"/>
                </a:lnTo>
                <a:lnTo>
                  <a:pt x="1436" y="111"/>
                </a:lnTo>
                <a:lnTo>
                  <a:pt x="1430" y="107"/>
                </a:lnTo>
                <a:lnTo>
                  <a:pt x="1428" y="102"/>
                </a:lnTo>
                <a:lnTo>
                  <a:pt x="1430" y="104"/>
                </a:lnTo>
                <a:lnTo>
                  <a:pt x="1432" y="106"/>
                </a:lnTo>
                <a:lnTo>
                  <a:pt x="1434" y="104"/>
                </a:lnTo>
                <a:lnTo>
                  <a:pt x="1438" y="106"/>
                </a:lnTo>
                <a:lnTo>
                  <a:pt x="1434" y="104"/>
                </a:lnTo>
                <a:lnTo>
                  <a:pt x="1434" y="100"/>
                </a:lnTo>
                <a:lnTo>
                  <a:pt x="1430" y="102"/>
                </a:lnTo>
                <a:lnTo>
                  <a:pt x="1428" y="100"/>
                </a:lnTo>
                <a:lnTo>
                  <a:pt x="1432" y="100"/>
                </a:lnTo>
                <a:lnTo>
                  <a:pt x="1430" y="100"/>
                </a:lnTo>
                <a:lnTo>
                  <a:pt x="1426" y="100"/>
                </a:lnTo>
                <a:lnTo>
                  <a:pt x="1425" y="100"/>
                </a:lnTo>
                <a:lnTo>
                  <a:pt x="1425" y="98"/>
                </a:lnTo>
                <a:lnTo>
                  <a:pt x="1426" y="100"/>
                </a:lnTo>
                <a:lnTo>
                  <a:pt x="1423" y="98"/>
                </a:lnTo>
                <a:lnTo>
                  <a:pt x="1423" y="96"/>
                </a:lnTo>
                <a:lnTo>
                  <a:pt x="1419" y="96"/>
                </a:lnTo>
                <a:lnTo>
                  <a:pt x="1415" y="94"/>
                </a:lnTo>
                <a:lnTo>
                  <a:pt x="1417" y="86"/>
                </a:lnTo>
                <a:lnTo>
                  <a:pt x="1417" y="84"/>
                </a:lnTo>
                <a:lnTo>
                  <a:pt x="1415" y="82"/>
                </a:lnTo>
                <a:lnTo>
                  <a:pt x="1415" y="84"/>
                </a:lnTo>
                <a:lnTo>
                  <a:pt x="1413" y="88"/>
                </a:lnTo>
                <a:lnTo>
                  <a:pt x="1407" y="82"/>
                </a:lnTo>
                <a:lnTo>
                  <a:pt x="1411" y="79"/>
                </a:lnTo>
                <a:lnTo>
                  <a:pt x="1417" y="82"/>
                </a:lnTo>
                <a:lnTo>
                  <a:pt x="1413" y="79"/>
                </a:lnTo>
                <a:lnTo>
                  <a:pt x="1415" y="73"/>
                </a:lnTo>
                <a:lnTo>
                  <a:pt x="1417" y="73"/>
                </a:lnTo>
                <a:lnTo>
                  <a:pt x="1436" y="96"/>
                </a:lnTo>
                <a:lnTo>
                  <a:pt x="1432" y="90"/>
                </a:lnTo>
                <a:lnTo>
                  <a:pt x="1426" y="81"/>
                </a:lnTo>
                <a:lnTo>
                  <a:pt x="1421" y="69"/>
                </a:lnTo>
                <a:lnTo>
                  <a:pt x="1421" y="67"/>
                </a:lnTo>
                <a:lnTo>
                  <a:pt x="1419" y="69"/>
                </a:lnTo>
                <a:lnTo>
                  <a:pt x="1419" y="65"/>
                </a:lnTo>
                <a:lnTo>
                  <a:pt x="1419" y="63"/>
                </a:lnTo>
                <a:lnTo>
                  <a:pt x="1417" y="63"/>
                </a:lnTo>
                <a:lnTo>
                  <a:pt x="1413" y="56"/>
                </a:lnTo>
                <a:lnTo>
                  <a:pt x="1413" y="54"/>
                </a:lnTo>
                <a:lnTo>
                  <a:pt x="1413" y="52"/>
                </a:lnTo>
                <a:lnTo>
                  <a:pt x="1411" y="54"/>
                </a:lnTo>
                <a:lnTo>
                  <a:pt x="1409" y="50"/>
                </a:lnTo>
                <a:lnTo>
                  <a:pt x="1409" y="48"/>
                </a:lnTo>
                <a:lnTo>
                  <a:pt x="1409" y="50"/>
                </a:lnTo>
                <a:lnTo>
                  <a:pt x="1407" y="48"/>
                </a:lnTo>
                <a:lnTo>
                  <a:pt x="1409" y="44"/>
                </a:lnTo>
                <a:lnTo>
                  <a:pt x="1421" y="59"/>
                </a:lnTo>
                <a:lnTo>
                  <a:pt x="1442" y="90"/>
                </a:lnTo>
                <a:lnTo>
                  <a:pt x="1461" y="111"/>
                </a:lnTo>
                <a:lnTo>
                  <a:pt x="1474" y="125"/>
                </a:lnTo>
                <a:lnTo>
                  <a:pt x="1486" y="132"/>
                </a:lnTo>
                <a:lnTo>
                  <a:pt x="1482" y="134"/>
                </a:lnTo>
                <a:lnTo>
                  <a:pt x="1478" y="142"/>
                </a:lnTo>
                <a:lnTo>
                  <a:pt x="1473" y="140"/>
                </a:lnTo>
                <a:lnTo>
                  <a:pt x="1471" y="140"/>
                </a:lnTo>
                <a:lnTo>
                  <a:pt x="1459" y="129"/>
                </a:lnTo>
                <a:lnTo>
                  <a:pt x="1428" y="100"/>
                </a:lnTo>
                <a:lnTo>
                  <a:pt x="1430" y="102"/>
                </a:lnTo>
                <a:lnTo>
                  <a:pt x="1428" y="102"/>
                </a:lnTo>
                <a:lnTo>
                  <a:pt x="1428" y="100"/>
                </a:lnTo>
                <a:lnTo>
                  <a:pt x="1459" y="129"/>
                </a:lnTo>
                <a:lnTo>
                  <a:pt x="1484" y="971"/>
                </a:lnTo>
                <a:lnTo>
                  <a:pt x="1482" y="973"/>
                </a:lnTo>
                <a:lnTo>
                  <a:pt x="1484" y="970"/>
                </a:lnTo>
                <a:lnTo>
                  <a:pt x="1484" y="971"/>
                </a:lnTo>
                <a:lnTo>
                  <a:pt x="1459" y="129"/>
                </a:lnTo>
                <a:lnTo>
                  <a:pt x="1486" y="964"/>
                </a:lnTo>
                <a:lnTo>
                  <a:pt x="1486" y="975"/>
                </a:lnTo>
                <a:lnTo>
                  <a:pt x="1484" y="970"/>
                </a:lnTo>
                <a:lnTo>
                  <a:pt x="1486" y="964"/>
                </a:lnTo>
                <a:lnTo>
                  <a:pt x="1459" y="129"/>
                </a:lnTo>
                <a:lnTo>
                  <a:pt x="1540" y="1075"/>
                </a:lnTo>
                <a:lnTo>
                  <a:pt x="1536" y="1073"/>
                </a:lnTo>
                <a:lnTo>
                  <a:pt x="1536" y="1069"/>
                </a:lnTo>
                <a:lnTo>
                  <a:pt x="1540" y="1064"/>
                </a:lnTo>
                <a:lnTo>
                  <a:pt x="1538" y="1066"/>
                </a:lnTo>
                <a:lnTo>
                  <a:pt x="1542" y="1064"/>
                </a:lnTo>
                <a:lnTo>
                  <a:pt x="1542" y="1069"/>
                </a:lnTo>
                <a:lnTo>
                  <a:pt x="1540" y="1075"/>
                </a:lnTo>
                <a:lnTo>
                  <a:pt x="1459" y="129"/>
                </a:lnTo>
                <a:lnTo>
                  <a:pt x="1542" y="1077"/>
                </a:lnTo>
                <a:lnTo>
                  <a:pt x="1544" y="1077"/>
                </a:lnTo>
                <a:lnTo>
                  <a:pt x="1544" y="1081"/>
                </a:lnTo>
                <a:lnTo>
                  <a:pt x="1544" y="1083"/>
                </a:lnTo>
                <a:lnTo>
                  <a:pt x="1542" y="1077"/>
                </a:lnTo>
                <a:lnTo>
                  <a:pt x="1459" y="129"/>
                </a:lnTo>
                <a:lnTo>
                  <a:pt x="1544" y="1006"/>
                </a:lnTo>
                <a:lnTo>
                  <a:pt x="1544" y="1004"/>
                </a:lnTo>
                <a:lnTo>
                  <a:pt x="1546" y="1004"/>
                </a:lnTo>
                <a:lnTo>
                  <a:pt x="1547" y="1002"/>
                </a:lnTo>
                <a:lnTo>
                  <a:pt x="1546" y="1004"/>
                </a:lnTo>
                <a:lnTo>
                  <a:pt x="1544" y="1006"/>
                </a:lnTo>
                <a:lnTo>
                  <a:pt x="1459" y="129"/>
                </a:lnTo>
                <a:lnTo>
                  <a:pt x="1549" y="1096"/>
                </a:lnTo>
                <a:lnTo>
                  <a:pt x="1546" y="1090"/>
                </a:lnTo>
                <a:lnTo>
                  <a:pt x="1547" y="1092"/>
                </a:lnTo>
                <a:lnTo>
                  <a:pt x="1549" y="1089"/>
                </a:lnTo>
                <a:lnTo>
                  <a:pt x="1549" y="1087"/>
                </a:lnTo>
                <a:lnTo>
                  <a:pt x="1549" y="1085"/>
                </a:lnTo>
                <a:lnTo>
                  <a:pt x="1546" y="1089"/>
                </a:lnTo>
                <a:lnTo>
                  <a:pt x="1544" y="1083"/>
                </a:lnTo>
                <a:lnTo>
                  <a:pt x="1546" y="1083"/>
                </a:lnTo>
                <a:lnTo>
                  <a:pt x="1546" y="1085"/>
                </a:lnTo>
                <a:lnTo>
                  <a:pt x="1547" y="1081"/>
                </a:lnTo>
                <a:lnTo>
                  <a:pt x="1549" y="1089"/>
                </a:lnTo>
                <a:lnTo>
                  <a:pt x="1549" y="1096"/>
                </a:lnTo>
                <a:lnTo>
                  <a:pt x="1459" y="129"/>
                </a:lnTo>
                <a:lnTo>
                  <a:pt x="1549" y="1042"/>
                </a:lnTo>
                <a:lnTo>
                  <a:pt x="1547" y="1046"/>
                </a:lnTo>
                <a:lnTo>
                  <a:pt x="1547" y="1044"/>
                </a:lnTo>
                <a:lnTo>
                  <a:pt x="1549" y="1042"/>
                </a:lnTo>
                <a:lnTo>
                  <a:pt x="1459" y="129"/>
                </a:lnTo>
                <a:lnTo>
                  <a:pt x="1536" y="948"/>
                </a:lnTo>
                <a:lnTo>
                  <a:pt x="1544" y="950"/>
                </a:lnTo>
                <a:lnTo>
                  <a:pt x="1549" y="948"/>
                </a:lnTo>
                <a:lnTo>
                  <a:pt x="1551" y="950"/>
                </a:lnTo>
                <a:lnTo>
                  <a:pt x="1553" y="952"/>
                </a:lnTo>
                <a:lnTo>
                  <a:pt x="1557" y="952"/>
                </a:lnTo>
                <a:lnTo>
                  <a:pt x="1557" y="958"/>
                </a:lnTo>
                <a:lnTo>
                  <a:pt x="1551" y="956"/>
                </a:lnTo>
                <a:lnTo>
                  <a:pt x="1547" y="956"/>
                </a:lnTo>
                <a:lnTo>
                  <a:pt x="1538" y="958"/>
                </a:lnTo>
                <a:lnTo>
                  <a:pt x="1538" y="954"/>
                </a:lnTo>
                <a:lnTo>
                  <a:pt x="1536" y="956"/>
                </a:lnTo>
                <a:lnTo>
                  <a:pt x="1536" y="954"/>
                </a:lnTo>
                <a:lnTo>
                  <a:pt x="1553" y="952"/>
                </a:lnTo>
                <a:lnTo>
                  <a:pt x="1536" y="952"/>
                </a:lnTo>
                <a:lnTo>
                  <a:pt x="1536" y="948"/>
                </a:lnTo>
                <a:lnTo>
                  <a:pt x="1459" y="129"/>
                </a:lnTo>
                <a:lnTo>
                  <a:pt x="1538" y="975"/>
                </a:lnTo>
                <a:lnTo>
                  <a:pt x="1540" y="977"/>
                </a:lnTo>
                <a:lnTo>
                  <a:pt x="1538" y="977"/>
                </a:lnTo>
                <a:lnTo>
                  <a:pt x="1538" y="975"/>
                </a:lnTo>
                <a:lnTo>
                  <a:pt x="1459" y="129"/>
                </a:lnTo>
                <a:lnTo>
                  <a:pt x="1536" y="975"/>
                </a:lnTo>
                <a:lnTo>
                  <a:pt x="1536" y="977"/>
                </a:lnTo>
                <a:lnTo>
                  <a:pt x="1534" y="977"/>
                </a:lnTo>
                <a:lnTo>
                  <a:pt x="1536" y="975"/>
                </a:lnTo>
                <a:lnTo>
                  <a:pt x="1459" y="129"/>
                </a:lnTo>
                <a:lnTo>
                  <a:pt x="1530" y="898"/>
                </a:lnTo>
                <a:lnTo>
                  <a:pt x="1530" y="900"/>
                </a:lnTo>
                <a:lnTo>
                  <a:pt x="1528" y="898"/>
                </a:lnTo>
                <a:lnTo>
                  <a:pt x="1530" y="898"/>
                </a:lnTo>
                <a:lnTo>
                  <a:pt x="1459" y="129"/>
                </a:lnTo>
                <a:lnTo>
                  <a:pt x="1517" y="996"/>
                </a:lnTo>
                <a:lnTo>
                  <a:pt x="1519" y="998"/>
                </a:lnTo>
                <a:lnTo>
                  <a:pt x="1522" y="1000"/>
                </a:lnTo>
                <a:lnTo>
                  <a:pt x="1524" y="1000"/>
                </a:lnTo>
                <a:lnTo>
                  <a:pt x="1524" y="998"/>
                </a:lnTo>
                <a:lnTo>
                  <a:pt x="1524" y="994"/>
                </a:lnTo>
                <a:lnTo>
                  <a:pt x="1526" y="987"/>
                </a:lnTo>
                <a:lnTo>
                  <a:pt x="1528" y="981"/>
                </a:lnTo>
                <a:lnTo>
                  <a:pt x="1532" y="981"/>
                </a:lnTo>
                <a:lnTo>
                  <a:pt x="1534" y="983"/>
                </a:lnTo>
                <a:lnTo>
                  <a:pt x="1532" y="989"/>
                </a:lnTo>
                <a:lnTo>
                  <a:pt x="1534" y="993"/>
                </a:lnTo>
                <a:lnTo>
                  <a:pt x="1536" y="991"/>
                </a:lnTo>
                <a:lnTo>
                  <a:pt x="1538" y="987"/>
                </a:lnTo>
                <a:lnTo>
                  <a:pt x="1540" y="983"/>
                </a:lnTo>
                <a:lnTo>
                  <a:pt x="1538" y="983"/>
                </a:lnTo>
                <a:lnTo>
                  <a:pt x="1540" y="981"/>
                </a:lnTo>
                <a:lnTo>
                  <a:pt x="1544" y="975"/>
                </a:lnTo>
                <a:lnTo>
                  <a:pt x="1544" y="970"/>
                </a:lnTo>
                <a:lnTo>
                  <a:pt x="1544" y="966"/>
                </a:lnTo>
                <a:lnTo>
                  <a:pt x="1542" y="970"/>
                </a:lnTo>
                <a:lnTo>
                  <a:pt x="1540" y="971"/>
                </a:lnTo>
                <a:lnTo>
                  <a:pt x="1538" y="968"/>
                </a:lnTo>
                <a:lnTo>
                  <a:pt x="1540" y="964"/>
                </a:lnTo>
                <a:lnTo>
                  <a:pt x="1538" y="966"/>
                </a:lnTo>
                <a:lnTo>
                  <a:pt x="1538" y="962"/>
                </a:lnTo>
                <a:lnTo>
                  <a:pt x="1555" y="962"/>
                </a:lnTo>
                <a:lnTo>
                  <a:pt x="1553" y="979"/>
                </a:lnTo>
                <a:lnTo>
                  <a:pt x="1549" y="996"/>
                </a:lnTo>
                <a:lnTo>
                  <a:pt x="1547" y="998"/>
                </a:lnTo>
                <a:lnTo>
                  <a:pt x="1547" y="996"/>
                </a:lnTo>
                <a:lnTo>
                  <a:pt x="1547" y="993"/>
                </a:lnTo>
                <a:lnTo>
                  <a:pt x="1547" y="987"/>
                </a:lnTo>
                <a:lnTo>
                  <a:pt x="1546" y="983"/>
                </a:lnTo>
                <a:lnTo>
                  <a:pt x="1544" y="985"/>
                </a:lnTo>
                <a:lnTo>
                  <a:pt x="1546" y="996"/>
                </a:lnTo>
                <a:lnTo>
                  <a:pt x="1546" y="1000"/>
                </a:lnTo>
                <a:lnTo>
                  <a:pt x="1544" y="1002"/>
                </a:lnTo>
                <a:lnTo>
                  <a:pt x="1542" y="1004"/>
                </a:lnTo>
                <a:lnTo>
                  <a:pt x="1532" y="1000"/>
                </a:lnTo>
                <a:lnTo>
                  <a:pt x="1530" y="1000"/>
                </a:lnTo>
                <a:lnTo>
                  <a:pt x="1530" y="1002"/>
                </a:lnTo>
                <a:lnTo>
                  <a:pt x="1532" y="1010"/>
                </a:lnTo>
                <a:lnTo>
                  <a:pt x="1532" y="1018"/>
                </a:lnTo>
                <a:lnTo>
                  <a:pt x="1530" y="1025"/>
                </a:lnTo>
                <a:lnTo>
                  <a:pt x="1528" y="1027"/>
                </a:lnTo>
                <a:lnTo>
                  <a:pt x="1528" y="1023"/>
                </a:lnTo>
                <a:lnTo>
                  <a:pt x="1528" y="1016"/>
                </a:lnTo>
                <a:lnTo>
                  <a:pt x="1526" y="1016"/>
                </a:lnTo>
                <a:lnTo>
                  <a:pt x="1524" y="1018"/>
                </a:lnTo>
                <a:lnTo>
                  <a:pt x="1522" y="1021"/>
                </a:lnTo>
                <a:lnTo>
                  <a:pt x="1522" y="1029"/>
                </a:lnTo>
                <a:lnTo>
                  <a:pt x="1521" y="1042"/>
                </a:lnTo>
                <a:lnTo>
                  <a:pt x="1522" y="1046"/>
                </a:lnTo>
                <a:lnTo>
                  <a:pt x="1522" y="1048"/>
                </a:lnTo>
                <a:lnTo>
                  <a:pt x="1521" y="1050"/>
                </a:lnTo>
                <a:lnTo>
                  <a:pt x="1519" y="1052"/>
                </a:lnTo>
                <a:lnTo>
                  <a:pt x="1517" y="1052"/>
                </a:lnTo>
                <a:lnTo>
                  <a:pt x="1515" y="1048"/>
                </a:lnTo>
                <a:lnTo>
                  <a:pt x="1511" y="1046"/>
                </a:lnTo>
                <a:lnTo>
                  <a:pt x="1507" y="1046"/>
                </a:lnTo>
                <a:lnTo>
                  <a:pt x="1505" y="1050"/>
                </a:lnTo>
                <a:lnTo>
                  <a:pt x="1503" y="1058"/>
                </a:lnTo>
                <a:lnTo>
                  <a:pt x="1499" y="1064"/>
                </a:lnTo>
                <a:lnTo>
                  <a:pt x="1496" y="1067"/>
                </a:lnTo>
                <a:lnTo>
                  <a:pt x="1494" y="1067"/>
                </a:lnTo>
                <a:lnTo>
                  <a:pt x="1496" y="1062"/>
                </a:lnTo>
                <a:lnTo>
                  <a:pt x="1498" y="1052"/>
                </a:lnTo>
                <a:lnTo>
                  <a:pt x="1496" y="1054"/>
                </a:lnTo>
                <a:lnTo>
                  <a:pt x="1492" y="1054"/>
                </a:lnTo>
                <a:lnTo>
                  <a:pt x="1490" y="1054"/>
                </a:lnTo>
                <a:lnTo>
                  <a:pt x="1488" y="1050"/>
                </a:lnTo>
                <a:lnTo>
                  <a:pt x="1490" y="1046"/>
                </a:lnTo>
                <a:lnTo>
                  <a:pt x="1492" y="1042"/>
                </a:lnTo>
                <a:lnTo>
                  <a:pt x="1496" y="1041"/>
                </a:lnTo>
                <a:lnTo>
                  <a:pt x="1501" y="1042"/>
                </a:lnTo>
                <a:lnTo>
                  <a:pt x="1505" y="1041"/>
                </a:lnTo>
                <a:lnTo>
                  <a:pt x="1505" y="1037"/>
                </a:lnTo>
                <a:lnTo>
                  <a:pt x="1505" y="1027"/>
                </a:lnTo>
                <a:lnTo>
                  <a:pt x="1505" y="1019"/>
                </a:lnTo>
                <a:lnTo>
                  <a:pt x="1507" y="1014"/>
                </a:lnTo>
                <a:lnTo>
                  <a:pt x="1505" y="1016"/>
                </a:lnTo>
                <a:lnTo>
                  <a:pt x="1499" y="1027"/>
                </a:lnTo>
                <a:lnTo>
                  <a:pt x="1498" y="1029"/>
                </a:lnTo>
                <a:lnTo>
                  <a:pt x="1498" y="1027"/>
                </a:lnTo>
                <a:lnTo>
                  <a:pt x="1496" y="1025"/>
                </a:lnTo>
                <a:lnTo>
                  <a:pt x="1494" y="1025"/>
                </a:lnTo>
                <a:lnTo>
                  <a:pt x="1496" y="1023"/>
                </a:lnTo>
                <a:lnTo>
                  <a:pt x="1499" y="1016"/>
                </a:lnTo>
                <a:lnTo>
                  <a:pt x="1501" y="1014"/>
                </a:lnTo>
                <a:lnTo>
                  <a:pt x="1503" y="1016"/>
                </a:lnTo>
                <a:lnTo>
                  <a:pt x="1505" y="1016"/>
                </a:lnTo>
                <a:lnTo>
                  <a:pt x="1507" y="1014"/>
                </a:lnTo>
                <a:lnTo>
                  <a:pt x="1513" y="1008"/>
                </a:lnTo>
                <a:lnTo>
                  <a:pt x="1517" y="1004"/>
                </a:lnTo>
                <a:lnTo>
                  <a:pt x="1515" y="1004"/>
                </a:lnTo>
                <a:lnTo>
                  <a:pt x="1494" y="1016"/>
                </a:lnTo>
                <a:lnTo>
                  <a:pt x="1486" y="1021"/>
                </a:lnTo>
                <a:lnTo>
                  <a:pt x="1490" y="1018"/>
                </a:lnTo>
                <a:lnTo>
                  <a:pt x="1490" y="1016"/>
                </a:lnTo>
                <a:lnTo>
                  <a:pt x="1496" y="1012"/>
                </a:lnTo>
                <a:lnTo>
                  <a:pt x="1511" y="1006"/>
                </a:lnTo>
                <a:lnTo>
                  <a:pt x="1513" y="1002"/>
                </a:lnTo>
                <a:lnTo>
                  <a:pt x="1515" y="996"/>
                </a:lnTo>
                <a:lnTo>
                  <a:pt x="1515" y="994"/>
                </a:lnTo>
                <a:lnTo>
                  <a:pt x="1517" y="994"/>
                </a:lnTo>
                <a:lnTo>
                  <a:pt x="1517" y="996"/>
                </a:lnTo>
                <a:lnTo>
                  <a:pt x="1459" y="129"/>
                </a:lnTo>
                <a:lnTo>
                  <a:pt x="1515" y="925"/>
                </a:lnTo>
                <a:lnTo>
                  <a:pt x="1517" y="925"/>
                </a:lnTo>
                <a:lnTo>
                  <a:pt x="1515" y="927"/>
                </a:lnTo>
                <a:lnTo>
                  <a:pt x="1515" y="925"/>
                </a:lnTo>
                <a:lnTo>
                  <a:pt x="1459" y="129"/>
                </a:lnTo>
                <a:lnTo>
                  <a:pt x="1507" y="943"/>
                </a:lnTo>
                <a:lnTo>
                  <a:pt x="1511" y="939"/>
                </a:lnTo>
                <a:lnTo>
                  <a:pt x="1511" y="937"/>
                </a:lnTo>
                <a:lnTo>
                  <a:pt x="1513" y="931"/>
                </a:lnTo>
                <a:lnTo>
                  <a:pt x="1515" y="935"/>
                </a:lnTo>
                <a:lnTo>
                  <a:pt x="1515" y="939"/>
                </a:lnTo>
                <a:lnTo>
                  <a:pt x="1515" y="943"/>
                </a:lnTo>
                <a:lnTo>
                  <a:pt x="1507" y="946"/>
                </a:lnTo>
                <a:lnTo>
                  <a:pt x="1507" y="943"/>
                </a:lnTo>
                <a:lnTo>
                  <a:pt x="1459" y="129"/>
                </a:lnTo>
                <a:lnTo>
                  <a:pt x="1507" y="962"/>
                </a:lnTo>
                <a:lnTo>
                  <a:pt x="1511" y="960"/>
                </a:lnTo>
                <a:lnTo>
                  <a:pt x="1513" y="958"/>
                </a:lnTo>
                <a:lnTo>
                  <a:pt x="1513" y="960"/>
                </a:lnTo>
                <a:lnTo>
                  <a:pt x="1515" y="958"/>
                </a:lnTo>
                <a:lnTo>
                  <a:pt x="1517" y="960"/>
                </a:lnTo>
                <a:lnTo>
                  <a:pt x="1513" y="962"/>
                </a:lnTo>
                <a:lnTo>
                  <a:pt x="1507" y="968"/>
                </a:lnTo>
                <a:lnTo>
                  <a:pt x="1503" y="973"/>
                </a:lnTo>
                <a:lnTo>
                  <a:pt x="1501" y="979"/>
                </a:lnTo>
                <a:lnTo>
                  <a:pt x="1494" y="983"/>
                </a:lnTo>
                <a:lnTo>
                  <a:pt x="1494" y="981"/>
                </a:lnTo>
                <a:lnTo>
                  <a:pt x="1496" y="979"/>
                </a:lnTo>
                <a:lnTo>
                  <a:pt x="1492" y="981"/>
                </a:lnTo>
                <a:lnTo>
                  <a:pt x="1490" y="981"/>
                </a:lnTo>
                <a:lnTo>
                  <a:pt x="1488" y="981"/>
                </a:lnTo>
                <a:lnTo>
                  <a:pt x="1490" y="979"/>
                </a:lnTo>
                <a:lnTo>
                  <a:pt x="1490" y="970"/>
                </a:lnTo>
                <a:lnTo>
                  <a:pt x="1488" y="975"/>
                </a:lnTo>
                <a:lnTo>
                  <a:pt x="1488" y="964"/>
                </a:lnTo>
                <a:lnTo>
                  <a:pt x="1486" y="964"/>
                </a:lnTo>
                <a:lnTo>
                  <a:pt x="1488" y="960"/>
                </a:lnTo>
                <a:lnTo>
                  <a:pt x="1492" y="960"/>
                </a:lnTo>
                <a:lnTo>
                  <a:pt x="1494" y="968"/>
                </a:lnTo>
                <a:lnTo>
                  <a:pt x="1499" y="971"/>
                </a:lnTo>
                <a:lnTo>
                  <a:pt x="1503" y="973"/>
                </a:lnTo>
                <a:lnTo>
                  <a:pt x="1505" y="971"/>
                </a:lnTo>
                <a:lnTo>
                  <a:pt x="1507" y="962"/>
                </a:lnTo>
                <a:lnTo>
                  <a:pt x="1459" y="129"/>
                </a:lnTo>
                <a:lnTo>
                  <a:pt x="1488" y="119"/>
                </a:lnTo>
                <a:lnTo>
                  <a:pt x="1488" y="121"/>
                </a:lnTo>
                <a:lnTo>
                  <a:pt x="1490" y="121"/>
                </a:lnTo>
                <a:lnTo>
                  <a:pt x="1488" y="119"/>
                </a:lnTo>
                <a:lnTo>
                  <a:pt x="1459" y="129"/>
                </a:lnTo>
                <a:lnTo>
                  <a:pt x="1432" y="92"/>
                </a:lnTo>
                <a:lnTo>
                  <a:pt x="1430" y="92"/>
                </a:lnTo>
                <a:lnTo>
                  <a:pt x="1428" y="94"/>
                </a:lnTo>
                <a:lnTo>
                  <a:pt x="1430" y="96"/>
                </a:lnTo>
                <a:lnTo>
                  <a:pt x="1430" y="94"/>
                </a:lnTo>
                <a:lnTo>
                  <a:pt x="1432" y="92"/>
                </a:lnTo>
                <a:lnTo>
                  <a:pt x="1459" y="129"/>
                </a:lnTo>
                <a:lnTo>
                  <a:pt x="1553" y="376"/>
                </a:lnTo>
                <a:lnTo>
                  <a:pt x="1546" y="426"/>
                </a:lnTo>
                <a:lnTo>
                  <a:pt x="1544" y="418"/>
                </a:lnTo>
                <a:lnTo>
                  <a:pt x="1544" y="422"/>
                </a:lnTo>
                <a:lnTo>
                  <a:pt x="1544" y="424"/>
                </a:lnTo>
                <a:lnTo>
                  <a:pt x="1544" y="422"/>
                </a:lnTo>
                <a:lnTo>
                  <a:pt x="1544" y="440"/>
                </a:lnTo>
                <a:lnTo>
                  <a:pt x="1546" y="445"/>
                </a:lnTo>
                <a:lnTo>
                  <a:pt x="1546" y="442"/>
                </a:lnTo>
                <a:lnTo>
                  <a:pt x="1546" y="440"/>
                </a:lnTo>
                <a:lnTo>
                  <a:pt x="1546" y="451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549" y="484"/>
                </a:lnTo>
                <a:lnTo>
                  <a:pt x="1549" y="488"/>
                </a:lnTo>
                <a:lnTo>
                  <a:pt x="1549" y="478"/>
                </a:lnTo>
                <a:lnTo>
                  <a:pt x="1551" y="491"/>
                </a:lnTo>
                <a:lnTo>
                  <a:pt x="1553" y="486"/>
                </a:lnTo>
                <a:lnTo>
                  <a:pt x="1553" y="480"/>
                </a:lnTo>
                <a:lnTo>
                  <a:pt x="1553" y="465"/>
                </a:lnTo>
                <a:lnTo>
                  <a:pt x="1551" y="445"/>
                </a:lnTo>
                <a:lnTo>
                  <a:pt x="1546" y="426"/>
                </a:lnTo>
                <a:lnTo>
                  <a:pt x="1555" y="374"/>
                </a:lnTo>
                <a:lnTo>
                  <a:pt x="1553" y="376"/>
                </a:lnTo>
                <a:lnTo>
                  <a:pt x="1459" y="129"/>
                </a:lnTo>
                <a:lnTo>
                  <a:pt x="1609" y="397"/>
                </a:lnTo>
                <a:lnTo>
                  <a:pt x="1609" y="386"/>
                </a:lnTo>
                <a:lnTo>
                  <a:pt x="1609" y="384"/>
                </a:lnTo>
                <a:lnTo>
                  <a:pt x="1605" y="372"/>
                </a:lnTo>
                <a:lnTo>
                  <a:pt x="1605" y="369"/>
                </a:lnTo>
                <a:lnTo>
                  <a:pt x="1603" y="372"/>
                </a:lnTo>
                <a:lnTo>
                  <a:pt x="1603" y="380"/>
                </a:lnTo>
                <a:lnTo>
                  <a:pt x="1605" y="390"/>
                </a:lnTo>
                <a:lnTo>
                  <a:pt x="1611" y="405"/>
                </a:lnTo>
                <a:lnTo>
                  <a:pt x="1609" y="397"/>
                </a:lnTo>
                <a:lnTo>
                  <a:pt x="1459" y="129"/>
                </a:lnTo>
                <a:lnTo>
                  <a:pt x="1618" y="943"/>
                </a:lnTo>
                <a:lnTo>
                  <a:pt x="1620" y="943"/>
                </a:lnTo>
                <a:lnTo>
                  <a:pt x="1624" y="943"/>
                </a:lnTo>
                <a:lnTo>
                  <a:pt x="1613" y="943"/>
                </a:lnTo>
                <a:lnTo>
                  <a:pt x="1618" y="943"/>
                </a:lnTo>
                <a:lnTo>
                  <a:pt x="1459" y="129"/>
                </a:lnTo>
                <a:lnTo>
                  <a:pt x="1551" y="524"/>
                </a:lnTo>
                <a:lnTo>
                  <a:pt x="1553" y="532"/>
                </a:lnTo>
                <a:lnTo>
                  <a:pt x="1553" y="528"/>
                </a:lnTo>
                <a:lnTo>
                  <a:pt x="1551" y="524"/>
                </a:lnTo>
                <a:lnTo>
                  <a:pt x="1459" y="129"/>
                </a:lnTo>
                <a:lnTo>
                  <a:pt x="1474" y="54"/>
                </a:lnTo>
                <a:lnTo>
                  <a:pt x="1473" y="52"/>
                </a:lnTo>
                <a:lnTo>
                  <a:pt x="1473" y="54"/>
                </a:lnTo>
                <a:lnTo>
                  <a:pt x="1474" y="54"/>
                </a:lnTo>
                <a:lnTo>
                  <a:pt x="1459" y="129"/>
                </a:lnTo>
                <a:lnTo>
                  <a:pt x="1419" y="42"/>
                </a:lnTo>
                <a:lnTo>
                  <a:pt x="1419" y="44"/>
                </a:lnTo>
                <a:lnTo>
                  <a:pt x="1421" y="44"/>
                </a:lnTo>
                <a:lnTo>
                  <a:pt x="1421" y="42"/>
                </a:lnTo>
                <a:lnTo>
                  <a:pt x="1419" y="42"/>
                </a:lnTo>
                <a:lnTo>
                  <a:pt x="1459" y="129"/>
                </a:lnTo>
                <a:lnTo>
                  <a:pt x="1417" y="34"/>
                </a:lnTo>
                <a:lnTo>
                  <a:pt x="1419" y="34"/>
                </a:lnTo>
                <a:lnTo>
                  <a:pt x="1421" y="33"/>
                </a:lnTo>
                <a:lnTo>
                  <a:pt x="1421" y="31"/>
                </a:lnTo>
                <a:lnTo>
                  <a:pt x="1421" y="29"/>
                </a:lnTo>
                <a:lnTo>
                  <a:pt x="1421" y="27"/>
                </a:lnTo>
                <a:lnTo>
                  <a:pt x="1419" y="27"/>
                </a:lnTo>
                <a:lnTo>
                  <a:pt x="1419" y="29"/>
                </a:lnTo>
                <a:lnTo>
                  <a:pt x="1417" y="29"/>
                </a:lnTo>
                <a:lnTo>
                  <a:pt x="1417" y="31"/>
                </a:lnTo>
                <a:lnTo>
                  <a:pt x="1417" y="33"/>
                </a:lnTo>
                <a:lnTo>
                  <a:pt x="1417" y="34"/>
                </a:lnTo>
                <a:lnTo>
                  <a:pt x="1459" y="129"/>
                </a:lnTo>
                <a:lnTo>
                  <a:pt x="1413" y="13"/>
                </a:lnTo>
                <a:lnTo>
                  <a:pt x="1415" y="15"/>
                </a:lnTo>
                <a:lnTo>
                  <a:pt x="1415" y="13"/>
                </a:lnTo>
                <a:lnTo>
                  <a:pt x="1417" y="11"/>
                </a:lnTo>
                <a:lnTo>
                  <a:pt x="1417" y="10"/>
                </a:lnTo>
                <a:lnTo>
                  <a:pt x="1417" y="8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3" y="10"/>
                </a:lnTo>
                <a:lnTo>
                  <a:pt x="1413" y="11"/>
                </a:lnTo>
                <a:lnTo>
                  <a:pt x="1413" y="13"/>
                </a:lnTo>
                <a:lnTo>
                  <a:pt x="1459" y="129"/>
                </a:lnTo>
                <a:lnTo>
                  <a:pt x="1426" y="15"/>
                </a:lnTo>
                <a:lnTo>
                  <a:pt x="1426" y="13"/>
                </a:lnTo>
                <a:lnTo>
                  <a:pt x="1426" y="11"/>
                </a:lnTo>
                <a:lnTo>
                  <a:pt x="1426" y="10"/>
                </a:lnTo>
                <a:lnTo>
                  <a:pt x="1425" y="11"/>
                </a:lnTo>
                <a:lnTo>
                  <a:pt x="1425" y="13"/>
                </a:lnTo>
                <a:lnTo>
                  <a:pt x="1425" y="15"/>
                </a:lnTo>
                <a:lnTo>
                  <a:pt x="1426" y="15"/>
                </a:lnTo>
                <a:lnTo>
                  <a:pt x="1459" y="129"/>
                </a:lnTo>
                <a:lnTo>
                  <a:pt x="1428" y="34"/>
                </a:lnTo>
                <a:lnTo>
                  <a:pt x="1428" y="36"/>
                </a:lnTo>
                <a:lnTo>
                  <a:pt x="1430" y="34"/>
                </a:lnTo>
                <a:lnTo>
                  <a:pt x="1430" y="33"/>
                </a:lnTo>
                <a:lnTo>
                  <a:pt x="1428" y="34"/>
                </a:lnTo>
                <a:lnTo>
                  <a:pt x="1459" y="129"/>
                </a:lnTo>
                <a:lnTo>
                  <a:pt x="1459" y="90"/>
                </a:lnTo>
                <a:lnTo>
                  <a:pt x="1459" y="88"/>
                </a:lnTo>
                <a:lnTo>
                  <a:pt x="1457" y="88"/>
                </a:lnTo>
                <a:lnTo>
                  <a:pt x="1459" y="90"/>
                </a:lnTo>
                <a:lnTo>
                  <a:pt x="1459" y="129"/>
                </a:lnTo>
                <a:lnTo>
                  <a:pt x="1480" y="65"/>
                </a:lnTo>
                <a:lnTo>
                  <a:pt x="1478" y="65"/>
                </a:lnTo>
                <a:lnTo>
                  <a:pt x="1478" y="67"/>
                </a:lnTo>
                <a:lnTo>
                  <a:pt x="1480" y="65"/>
                </a:lnTo>
                <a:lnTo>
                  <a:pt x="1459" y="129"/>
                </a:lnTo>
                <a:lnTo>
                  <a:pt x="1505" y="359"/>
                </a:lnTo>
                <a:lnTo>
                  <a:pt x="1503" y="351"/>
                </a:lnTo>
                <a:lnTo>
                  <a:pt x="1503" y="355"/>
                </a:lnTo>
                <a:lnTo>
                  <a:pt x="1505" y="359"/>
                </a:lnTo>
                <a:lnTo>
                  <a:pt x="1459" y="129"/>
                </a:lnTo>
                <a:lnTo>
                  <a:pt x="1434" y="40"/>
                </a:lnTo>
                <a:lnTo>
                  <a:pt x="1436" y="40"/>
                </a:lnTo>
                <a:lnTo>
                  <a:pt x="1436" y="38"/>
                </a:lnTo>
                <a:lnTo>
                  <a:pt x="1438" y="38"/>
                </a:lnTo>
                <a:lnTo>
                  <a:pt x="1436" y="36"/>
                </a:lnTo>
                <a:lnTo>
                  <a:pt x="1438" y="36"/>
                </a:lnTo>
                <a:lnTo>
                  <a:pt x="1438" y="34"/>
                </a:lnTo>
                <a:lnTo>
                  <a:pt x="1436" y="33"/>
                </a:lnTo>
                <a:lnTo>
                  <a:pt x="1438" y="33"/>
                </a:lnTo>
                <a:lnTo>
                  <a:pt x="1436" y="33"/>
                </a:lnTo>
                <a:lnTo>
                  <a:pt x="1434" y="33"/>
                </a:lnTo>
                <a:lnTo>
                  <a:pt x="1434" y="34"/>
                </a:lnTo>
                <a:lnTo>
                  <a:pt x="1432" y="36"/>
                </a:lnTo>
                <a:lnTo>
                  <a:pt x="1432" y="40"/>
                </a:lnTo>
                <a:lnTo>
                  <a:pt x="1434" y="40"/>
                </a:lnTo>
                <a:lnTo>
                  <a:pt x="1459" y="129"/>
                </a:lnTo>
                <a:lnTo>
                  <a:pt x="1440" y="77"/>
                </a:lnTo>
                <a:lnTo>
                  <a:pt x="1442" y="77"/>
                </a:lnTo>
                <a:lnTo>
                  <a:pt x="1442" y="75"/>
                </a:lnTo>
                <a:lnTo>
                  <a:pt x="1442" y="73"/>
                </a:lnTo>
                <a:lnTo>
                  <a:pt x="1440" y="73"/>
                </a:lnTo>
                <a:lnTo>
                  <a:pt x="1440" y="75"/>
                </a:lnTo>
                <a:lnTo>
                  <a:pt x="1440" y="77"/>
                </a:lnTo>
                <a:lnTo>
                  <a:pt x="1459" y="129"/>
                </a:lnTo>
                <a:lnTo>
                  <a:pt x="1448" y="59"/>
                </a:lnTo>
                <a:lnTo>
                  <a:pt x="1450" y="61"/>
                </a:lnTo>
                <a:lnTo>
                  <a:pt x="1451" y="61"/>
                </a:lnTo>
                <a:lnTo>
                  <a:pt x="1451" y="59"/>
                </a:lnTo>
                <a:lnTo>
                  <a:pt x="1451" y="58"/>
                </a:lnTo>
                <a:lnTo>
                  <a:pt x="1450" y="58"/>
                </a:lnTo>
                <a:lnTo>
                  <a:pt x="1448" y="58"/>
                </a:lnTo>
                <a:lnTo>
                  <a:pt x="1448" y="59"/>
                </a:lnTo>
                <a:lnTo>
                  <a:pt x="1459" y="129"/>
                </a:lnTo>
                <a:lnTo>
                  <a:pt x="1438" y="2"/>
                </a:lnTo>
                <a:lnTo>
                  <a:pt x="1436" y="2"/>
                </a:lnTo>
                <a:lnTo>
                  <a:pt x="1436" y="4"/>
                </a:lnTo>
                <a:lnTo>
                  <a:pt x="1438" y="2"/>
                </a:lnTo>
                <a:lnTo>
                  <a:pt x="1459" y="129"/>
                </a:lnTo>
                <a:lnTo>
                  <a:pt x="1442" y="54"/>
                </a:lnTo>
                <a:lnTo>
                  <a:pt x="1444" y="52"/>
                </a:lnTo>
                <a:lnTo>
                  <a:pt x="1444" y="50"/>
                </a:lnTo>
                <a:lnTo>
                  <a:pt x="1442" y="52"/>
                </a:lnTo>
                <a:lnTo>
                  <a:pt x="1442" y="54"/>
                </a:lnTo>
                <a:lnTo>
                  <a:pt x="1459" y="129"/>
                </a:lnTo>
                <a:lnTo>
                  <a:pt x="1544" y="981"/>
                </a:lnTo>
                <a:lnTo>
                  <a:pt x="1544" y="983"/>
                </a:lnTo>
                <a:lnTo>
                  <a:pt x="1546" y="981"/>
                </a:lnTo>
                <a:lnTo>
                  <a:pt x="1544" y="981"/>
                </a:lnTo>
                <a:lnTo>
                  <a:pt x="1459" y="129"/>
                </a:lnTo>
                <a:lnTo>
                  <a:pt x="40" y="461"/>
                </a:lnTo>
                <a:lnTo>
                  <a:pt x="40" y="463"/>
                </a:lnTo>
                <a:lnTo>
                  <a:pt x="42" y="459"/>
                </a:lnTo>
                <a:lnTo>
                  <a:pt x="40" y="461"/>
                </a:lnTo>
                <a:lnTo>
                  <a:pt x="1459" y="129"/>
                </a:lnTo>
                <a:lnTo>
                  <a:pt x="1609" y="369"/>
                </a:lnTo>
                <a:lnTo>
                  <a:pt x="1609" y="347"/>
                </a:lnTo>
                <a:lnTo>
                  <a:pt x="1609" y="349"/>
                </a:lnTo>
                <a:lnTo>
                  <a:pt x="1607" y="342"/>
                </a:lnTo>
                <a:lnTo>
                  <a:pt x="1605" y="336"/>
                </a:lnTo>
                <a:lnTo>
                  <a:pt x="1603" y="332"/>
                </a:lnTo>
                <a:lnTo>
                  <a:pt x="1601" y="332"/>
                </a:lnTo>
                <a:lnTo>
                  <a:pt x="1599" y="336"/>
                </a:lnTo>
                <a:lnTo>
                  <a:pt x="1601" y="353"/>
                </a:lnTo>
                <a:lnTo>
                  <a:pt x="1601" y="359"/>
                </a:lnTo>
                <a:lnTo>
                  <a:pt x="1601" y="346"/>
                </a:lnTo>
                <a:lnTo>
                  <a:pt x="1603" y="342"/>
                </a:lnTo>
                <a:lnTo>
                  <a:pt x="1605" y="347"/>
                </a:lnTo>
                <a:lnTo>
                  <a:pt x="1609" y="369"/>
                </a:lnTo>
                <a:lnTo>
                  <a:pt x="1459" y="129"/>
                </a:lnTo>
                <a:lnTo>
                  <a:pt x="1519" y="449"/>
                </a:lnTo>
                <a:lnTo>
                  <a:pt x="1517" y="407"/>
                </a:lnTo>
                <a:lnTo>
                  <a:pt x="1519" y="442"/>
                </a:lnTo>
                <a:lnTo>
                  <a:pt x="1519" y="449"/>
                </a:lnTo>
                <a:lnTo>
                  <a:pt x="1459" y="129"/>
                </a:lnTo>
                <a:lnTo>
                  <a:pt x="40" y="465"/>
                </a:lnTo>
                <a:lnTo>
                  <a:pt x="38" y="466"/>
                </a:lnTo>
                <a:lnTo>
                  <a:pt x="38" y="470"/>
                </a:lnTo>
                <a:lnTo>
                  <a:pt x="40" y="470"/>
                </a:lnTo>
                <a:lnTo>
                  <a:pt x="42" y="468"/>
                </a:lnTo>
                <a:lnTo>
                  <a:pt x="42" y="465"/>
                </a:lnTo>
                <a:lnTo>
                  <a:pt x="40" y="465"/>
                </a:lnTo>
                <a:lnTo>
                  <a:pt x="1459" y="129"/>
                </a:lnTo>
                <a:lnTo>
                  <a:pt x="1572" y="824"/>
                </a:lnTo>
                <a:lnTo>
                  <a:pt x="1570" y="818"/>
                </a:lnTo>
                <a:lnTo>
                  <a:pt x="1572" y="818"/>
                </a:lnTo>
                <a:lnTo>
                  <a:pt x="1574" y="818"/>
                </a:lnTo>
                <a:lnTo>
                  <a:pt x="1576" y="816"/>
                </a:lnTo>
                <a:lnTo>
                  <a:pt x="1574" y="814"/>
                </a:lnTo>
                <a:lnTo>
                  <a:pt x="1572" y="812"/>
                </a:lnTo>
                <a:lnTo>
                  <a:pt x="1570" y="812"/>
                </a:lnTo>
                <a:lnTo>
                  <a:pt x="1572" y="810"/>
                </a:lnTo>
                <a:lnTo>
                  <a:pt x="1576" y="802"/>
                </a:lnTo>
                <a:lnTo>
                  <a:pt x="1572" y="806"/>
                </a:lnTo>
                <a:lnTo>
                  <a:pt x="1569" y="810"/>
                </a:lnTo>
                <a:lnTo>
                  <a:pt x="1569" y="806"/>
                </a:lnTo>
                <a:lnTo>
                  <a:pt x="1569" y="802"/>
                </a:lnTo>
                <a:lnTo>
                  <a:pt x="1567" y="802"/>
                </a:lnTo>
                <a:lnTo>
                  <a:pt x="1567" y="806"/>
                </a:lnTo>
                <a:lnTo>
                  <a:pt x="1563" y="808"/>
                </a:lnTo>
                <a:lnTo>
                  <a:pt x="1565" y="810"/>
                </a:lnTo>
                <a:lnTo>
                  <a:pt x="1563" y="812"/>
                </a:lnTo>
                <a:lnTo>
                  <a:pt x="1559" y="814"/>
                </a:lnTo>
                <a:lnTo>
                  <a:pt x="1563" y="814"/>
                </a:lnTo>
                <a:lnTo>
                  <a:pt x="1563" y="816"/>
                </a:lnTo>
                <a:lnTo>
                  <a:pt x="1563" y="818"/>
                </a:lnTo>
                <a:lnTo>
                  <a:pt x="1563" y="820"/>
                </a:lnTo>
                <a:lnTo>
                  <a:pt x="1565" y="822"/>
                </a:lnTo>
                <a:lnTo>
                  <a:pt x="1567" y="822"/>
                </a:lnTo>
                <a:lnTo>
                  <a:pt x="1567" y="826"/>
                </a:lnTo>
                <a:lnTo>
                  <a:pt x="1569" y="826"/>
                </a:lnTo>
                <a:lnTo>
                  <a:pt x="1570" y="826"/>
                </a:lnTo>
                <a:lnTo>
                  <a:pt x="1572" y="826"/>
                </a:lnTo>
                <a:lnTo>
                  <a:pt x="1572" y="824"/>
                </a:lnTo>
                <a:lnTo>
                  <a:pt x="1459" y="129"/>
                </a:lnTo>
                <a:lnTo>
                  <a:pt x="1597" y="943"/>
                </a:lnTo>
                <a:lnTo>
                  <a:pt x="1592" y="943"/>
                </a:lnTo>
                <a:lnTo>
                  <a:pt x="1597" y="945"/>
                </a:lnTo>
                <a:lnTo>
                  <a:pt x="1597" y="943"/>
                </a:lnTo>
                <a:lnTo>
                  <a:pt x="1459" y="129"/>
                </a:lnTo>
                <a:lnTo>
                  <a:pt x="33" y="428"/>
                </a:lnTo>
                <a:lnTo>
                  <a:pt x="33" y="420"/>
                </a:lnTo>
                <a:lnTo>
                  <a:pt x="33" y="417"/>
                </a:lnTo>
                <a:lnTo>
                  <a:pt x="31" y="418"/>
                </a:lnTo>
                <a:lnTo>
                  <a:pt x="31" y="420"/>
                </a:lnTo>
                <a:lnTo>
                  <a:pt x="31" y="418"/>
                </a:lnTo>
                <a:lnTo>
                  <a:pt x="31" y="411"/>
                </a:lnTo>
                <a:lnTo>
                  <a:pt x="29" y="424"/>
                </a:lnTo>
                <a:lnTo>
                  <a:pt x="29" y="436"/>
                </a:lnTo>
                <a:lnTo>
                  <a:pt x="31" y="428"/>
                </a:lnTo>
                <a:lnTo>
                  <a:pt x="33" y="428"/>
                </a:lnTo>
                <a:lnTo>
                  <a:pt x="1459" y="129"/>
                </a:lnTo>
                <a:lnTo>
                  <a:pt x="1599" y="941"/>
                </a:lnTo>
                <a:lnTo>
                  <a:pt x="1597" y="943"/>
                </a:lnTo>
                <a:lnTo>
                  <a:pt x="1601" y="941"/>
                </a:lnTo>
                <a:lnTo>
                  <a:pt x="1599" y="941"/>
                </a:lnTo>
                <a:lnTo>
                  <a:pt x="1459" y="129"/>
                </a:lnTo>
                <a:lnTo>
                  <a:pt x="1559" y="793"/>
                </a:lnTo>
                <a:lnTo>
                  <a:pt x="1561" y="793"/>
                </a:lnTo>
                <a:lnTo>
                  <a:pt x="1561" y="795"/>
                </a:lnTo>
                <a:lnTo>
                  <a:pt x="1561" y="797"/>
                </a:lnTo>
                <a:lnTo>
                  <a:pt x="1563" y="799"/>
                </a:lnTo>
                <a:lnTo>
                  <a:pt x="1565" y="799"/>
                </a:lnTo>
                <a:lnTo>
                  <a:pt x="1565" y="797"/>
                </a:lnTo>
                <a:lnTo>
                  <a:pt x="1565" y="795"/>
                </a:lnTo>
                <a:lnTo>
                  <a:pt x="1565" y="793"/>
                </a:lnTo>
                <a:lnTo>
                  <a:pt x="1565" y="791"/>
                </a:lnTo>
                <a:lnTo>
                  <a:pt x="1567" y="789"/>
                </a:lnTo>
                <a:lnTo>
                  <a:pt x="1563" y="791"/>
                </a:lnTo>
                <a:lnTo>
                  <a:pt x="1563" y="789"/>
                </a:lnTo>
                <a:lnTo>
                  <a:pt x="1561" y="789"/>
                </a:lnTo>
                <a:lnTo>
                  <a:pt x="1561" y="791"/>
                </a:lnTo>
                <a:lnTo>
                  <a:pt x="1561" y="793"/>
                </a:lnTo>
                <a:lnTo>
                  <a:pt x="1559" y="793"/>
                </a:lnTo>
                <a:lnTo>
                  <a:pt x="1459" y="129"/>
                </a:lnTo>
                <a:lnTo>
                  <a:pt x="1567" y="849"/>
                </a:lnTo>
                <a:lnTo>
                  <a:pt x="1567" y="847"/>
                </a:lnTo>
                <a:lnTo>
                  <a:pt x="1565" y="849"/>
                </a:lnTo>
                <a:lnTo>
                  <a:pt x="1565" y="862"/>
                </a:lnTo>
                <a:lnTo>
                  <a:pt x="1561" y="889"/>
                </a:lnTo>
                <a:lnTo>
                  <a:pt x="1561" y="893"/>
                </a:lnTo>
                <a:lnTo>
                  <a:pt x="1563" y="891"/>
                </a:lnTo>
                <a:lnTo>
                  <a:pt x="1567" y="883"/>
                </a:lnTo>
                <a:lnTo>
                  <a:pt x="1569" y="881"/>
                </a:lnTo>
                <a:lnTo>
                  <a:pt x="1569" y="879"/>
                </a:lnTo>
                <a:lnTo>
                  <a:pt x="1567" y="872"/>
                </a:lnTo>
                <a:lnTo>
                  <a:pt x="1567" y="862"/>
                </a:lnTo>
                <a:lnTo>
                  <a:pt x="1567" y="849"/>
                </a:lnTo>
                <a:lnTo>
                  <a:pt x="1459" y="129"/>
                </a:lnTo>
                <a:lnTo>
                  <a:pt x="1547" y="1129"/>
                </a:lnTo>
                <a:lnTo>
                  <a:pt x="1547" y="1131"/>
                </a:lnTo>
                <a:lnTo>
                  <a:pt x="1549" y="1129"/>
                </a:lnTo>
                <a:lnTo>
                  <a:pt x="1547" y="1129"/>
                </a:lnTo>
                <a:lnTo>
                  <a:pt x="1459" y="129"/>
                </a:lnTo>
                <a:lnTo>
                  <a:pt x="11" y="461"/>
                </a:lnTo>
                <a:lnTo>
                  <a:pt x="13" y="445"/>
                </a:lnTo>
                <a:lnTo>
                  <a:pt x="10" y="461"/>
                </a:lnTo>
                <a:lnTo>
                  <a:pt x="10" y="470"/>
                </a:lnTo>
                <a:lnTo>
                  <a:pt x="11" y="470"/>
                </a:lnTo>
                <a:lnTo>
                  <a:pt x="11" y="461"/>
                </a:lnTo>
                <a:lnTo>
                  <a:pt x="1459" y="129"/>
                </a:lnTo>
                <a:lnTo>
                  <a:pt x="2" y="626"/>
                </a:lnTo>
                <a:lnTo>
                  <a:pt x="0" y="618"/>
                </a:lnTo>
                <a:lnTo>
                  <a:pt x="0" y="628"/>
                </a:lnTo>
                <a:lnTo>
                  <a:pt x="2" y="628"/>
                </a:lnTo>
                <a:lnTo>
                  <a:pt x="2" y="626"/>
                </a:lnTo>
                <a:lnTo>
                  <a:pt x="1459" y="129"/>
                </a:lnTo>
                <a:lnTo>
                  <a:pt x="1572" y="862"/>
                </a:lnTo>
                <a:lnTo>
                  <a:pt x="1574" y="862"/>
                </a:lnTo>
                <a:lnTo>
                  <a:pt x="1576" y="862"/>
                </a:lnTo>
                <a:lnTo>
                  <a:pt x="1578" y="858"/>
                </a:lnTo>
                <a:lnTo>
                  <a:pt x="1574" y="850"/>
                </a:lnTo>
                <a:lnTo>
                  <a:pt x="1572" y="850"/>
                </a:lnTo>
                <a:lnTo>
                  <a:pt x="1572" y="852"/>
                </a:lnTo>
                <a:lnTo>
                  <a:pt x="1570" y="856"/>
                </a:lnTo>
                <a:lnTo>
                  <a:pt x="1570" y="862"/>
                </a:lnTo>
                <a:lnTo>
                  <a:pt x="1572" y="862"/>
                </a:lnTo>
                <a:lnTo>
                  <a:pt x="1459" y="129"/>
                </a:lnTo>
                <a:lnTo>
                  <a:pt x="1570" y="693"/>
                </a:lnTo>
                <a:lnTo>
                  <a:pt x="1570" y="691"/>
                </a:lnTo>
                <a:lnTo>
                  <a:pt x="1569" y="691"/>
                </a:lnTo>
                <a:lnTo>
                  <a:pt x="1567" y="699"/>
                </a:lnTo>
                <a:lnTo>
                  <a:pt x="1569" y="701"/>
                </a:lnTo>
                <a:lnTo>
                  <a:pt x="1572" y="705"/>
                </a:lnTo>
                <a:lnTo>
                  <a:pt x="1572" y="703"/>
                </a:lnTo>
                <a:lnTo>
                  <a:pt x="1570" y="699"/>
                </a:lnTo>
                <a:lnTo>
                  <a:pt x="1569" y="695"/>
                </a:lnTo>
                <a:lnTo>
                  <a:pt x="1570" y="693"/>
                </a:lnTo>
                <a:lnTo>
                  <a:pt x="1459" y="129"/>
                </a:lnTo>
                <a:lnTo>
                  <a:pt x="1565" y="1137"/>
                </a:lnTo>
                <a:lnTo>
                  <a:pt x="1567" y="1133"/>
                </a:lnTo>
                <a:lnTo>
                  <a:pt x="1565" y="1135"/>
                </a:lnTo>
                <a:lnTo>
                  <a:pt x="1565" y="1137"/>
                </a:lnTo>
                <a:lnTo>
                  <a:pt x="1459" y="129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4306" tIns="52153" rIns="104306" bIns="52153" anchor="t" compatLnSpc="1"/>
          <a:lstStyle/>
          <a:p>
            <a:endParaRPr kumimoji="0" lang="ja-JP" altLang="en-US">
              <a:effectLst>
                <a:outerShdw blurRad="50800" dist="508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" name="タイトル プレースホルダ 24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0" y="1654012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0BB58C-20DD-4870-95D1-818819D55A65}" type="datetimeFigureOut">
              <a:rPr kumimoji="1" lang="ja-JP" altLang="en-US" smtClean="0"/>
              <a:pPr/>
              <a:t>2026/1/16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220595B-3ACB-47B0-964B-12C681B9817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1" sz="5000" baseline="0">
          <a:gradFill flip="none" rotWithShape="1">
            <a:gsLst>
              <a:gs pos="60000">
                <a:schemeClr val="tx2"/>
              </a:gs>
              <a:gs pos="100000">
                <a:schemeClr val="tx2">
                  <a:tint val="20000"/>
                </a:schemeClr>
              </a:gs>
            </a:gsLst>
            <a:lin ang="5400000" scaled="1"/>
            <a:tileRect/>
          </a:gradFill>
          <a:effectLst>
            <a:outerShdw blurRad="127000" algn="tl" rotWithShape="0">
              <a:schemeClr val="bg1"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u"/>
        <a:defRPr kumimoji="1" sz="3700" baseline="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rtl="0" eaLnBrk="1" latinLnBrk="0" hangingPunct="1">
        <a:spcBef>
          <a:spcPct val="20000"/>
        </a:spcBef>
        <a:buClr>
          <a:schemeClr val="tx2">
            <a:tint val="75000"/>
          </a:schemeClr>
        </a:buClr>
        <a:buSzPct val="55000"/>
        <a:buFont typeface="Wingdings"/>
        <a:buChar char="u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03820" indent="-260764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SzPct val="55000"/>
        <a:buFont typeface="Wingdings"/>
        <a:buChar char="u"/>
        <a:defRPr kumimoji="1" sz="27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5348" indent="-260764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50000"/>
        <a:buFont typeface="Wingdings"/>
        <a:buChar char="u"/>
        <a:defRPr kumimoji="1" sz="2300" baseline="0">
          <a:solidFill>
            <a:schemeClr val="tx2"/>
          </a:solidFill>
          <a:latin typeface="+mn-lt"/>
          <a:ea typeface="+mn-ea"/>
          <a:cs typeface="+mn-cs"/>
        </a:defRPr>
      </a:lvl4pPr>
      <a:lvl5pPr marL="2346876" indent="-260764" algn="l" rtl="0" eaLnBrk="1" latinLnBrk="0" hangingPunct="1">
        <a:spcBef>
          <a:spcPct val="20000"/>
        </a:spcBef>
        <a:buClr>
          <a:schemeClr val="accent5">
            <a:shade val="75000"/>
          </a:schemeClr>
        </a:buClr>
        <a:buSzPct val="45000"/>
        <a:buFont typeface="Wingdings"/>
        <a:buChar char="u"/>
        <a:defRPr kumimoji="1" sz="2300" baseline="0">
          <a:solidFill>
            <a:schemeClr val="tx2"/>
          </a:solidFill>
          <a:latin typeface="+mn-lt"/>
          <a:ea typeface="+mn-ea"/>
          <a:cs typeface="+mn-cs"/>
        </a:defRPr>
      </a:lvl5pPr>
      <a:lvl6pPr marL="2868404" indent="-260764" algn="l" rtl="0" eaLnBrk="1" latinLnBrk="0" hangingPunct="1">
        <a:spcBef>
          <a:spcPct val="20000"/>
        </a:spcBef>
        <a:buClr>
          <a:schemeClr val="accent6">
            <a:shade val="75000"/>
          </a:schemeClr>
        </a:buClr>
        <a:buSzPct val="60000"/>
        <a:buFont typeface="Wingdings"/>
        <a:buChar char="u"/>
        <a:defRPr kumimoji="1" sz="2300">
          <a:solidFill>
            <a:schemeClr val="tx2"/>
          </a:solidFill>
          <a:latin typeface="+mn-lt"/>
          <a:ea typeface="+mn-ea"/>
          <a:cs typeface="+mn-cs"/>
        </a:defRPr>
      </a:lvl6pPr>
      <a:lvl7pPr marL="3389932" indent="-260764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u"/>
        <a:defRPr kumimoji="1" sz="2300">
          <a:solidFill>
            <a:schemeClr val="tx2"/>
          </a:solidFill>
          <a:latin typeface="+mn-lt"/>
          <a:ea typeface="+mn-ea"/>
          <a:cs typeface="+mn-cs"/>
        </a:defRPr>
      </a:lvl7pPr>
      <a:lvl8pPr marL="3911460" indent="-260764" algn="l" rtl="0" eaLnBrk="1" latinLnBrk="0" hangingPunct="1">
        <a:spcBef>
          <a:spcPct val="20000"/>
        </a:spcBef>
        <a:buClr>
          <a:schemeClr val="tx2">
            <a:tint val="50000"/>
          </a:schemeClr>
        </a:buClr>
        <a:buSzPct val="50000"/>
        <a:buFont typeface="Wingdings"/>
        <a:buChar char="u"/>
        <a:defRPr kumimoji="1" sz="2300">
          <a:solidFill>
            <a:schemeClr val="tx2"/>
          </a:solidFill>
          <a:latin typeface="+mn-lt"/>
          <a:ea typeface="+mn-ea"/>
          <a:cs typeface="+mn-cs"/>
        </a:defRPr>
      </a:lvl8pPr>
      <a:lvl9pPr marL="4432988" indent="-260764" algn="l" rtl="0" eaLnBrk="1" latinLnBrk="0" hangingPunct="1">
        <a:spcBef>
          <a:spcPct val="20000"/>
        </a:spcBef>
        <a:buClr>
          <a:schemeClr val="accent4"/>
        </a:buClr>
        <a:buSzPct val="50000"/>
        <a:buFont typeface="Wingdings"/>
        <a:buChar char="u"/>
        <a:defRPr kumimoji="1" sz="23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521528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テキスト ボックス 120"/>
          <p:cNvSpPr txBox="1"/>
          <p:nvPr/>
        </p:nvSpPr>
        <p:spPr>
          <a:xfrm>
            <a:off x="2034332" y="325988"/>
            <a:ext cx="67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タイムスケジュール</a:t>
            </a:r>
          </a:p>
        </p:txBody>
      </p:sp>
      <p:graphicFrame>
        <p:nvGraphicFramePr>
          <p:cNvPr id="141" name="表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331581"/>
              </p:ext>
            </p:extLst>
          </p:nvPr>
        </p:nvGraphicFramePr>
        <p:xfrm>
          <a:off x="306140" y="1282014"/>
          <a:ext cx="10153134" cy="5594961"/>
        </p:xfrm>
        <a:graphic>
          <a:graphicData uri="http://schemas.openxmlformats.org/drawingml/2006/table">
            <a:tbl>
              <a:tblPr first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1426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1450325939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917354780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3743707439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1816010490"/>
                    </a:ext>
                  </a:extLst>
                </a:gridCol>
                <a:gridCol w="514498">
                  <a:extLst>
                    <a:ext uri="{9D8B030D-6E8A-4147-A177-3AD203B41FA5}">
                      <a16:colId xmlns:a16="http://schemas.microsoft.com/office/drawing/2014/main" val="896983995"/>
                    </a:ext>
                  </a:extLst>
                </a:gridCol>
              </a:tblGrid>
              <a:tr h="41261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u="none" strike="noStrike" dirty="0">
                          <a:solidFill>
                            <a:schemeClr val="tx1"/>
                          </a:solidFill>
                        </a:rPr>
                        <a:t>内容</a:t>
                      </a:r>
                      <a:endParaRPr lang="ja-JP" altLang="en-US" sz="1800" b="1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6:00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7:00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8:00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9:00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10:00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11:00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12:00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13:00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14:00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15:00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16:00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17:00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18:00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19:00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20:00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21:00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latin typeface="Osaka"/>
                        </a:rPr>
                        <a:t>22:00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3"/>
                          </a:solidFill>
                          <a:latin typeface="Osaka"/>
                        </a:rPr>
                        <a:t>朝食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2"/>
                          </a:solidFill>
                          <a:latin typeface="Osaka"/>
                        </a:rPr>
                        <a:t>通勤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5"/>
                          </a:solidFill>
                          <a:latin typeface="Osaka"/>
                        </a:rPr>
                        <a:t>午前仕事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3"/>
                          </a:solidFill>
                          <a:latin typeface="Osaka"/>
                        </a:rPr>
                        <a:t>昼食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4"/>
                          </a:solidFill>
                          <a:latin typeface="Osaka"/>
                        </a:rPr>
                        <a:t>午後仕事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chemeClr val="accent3"/>
                          </a:solidFill>
                          <a:latin typeface="Osaka"/>
                        </a:rPr>
                        <a:t>夕食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rgbClr val="00B050"/>
                          </a:solidFill>
                          <a:latin typeface="Osaka"/>
                        </a:rPr>
                        <a:t>自由時間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800" b="1" i="0" u="none" strike="noStrike" dirty="0">
                          <a:solidFill>
                            <a:srgbClr val="00B0F0"/>
                          </a:solidFill>
                          <a:latin typeface="Osaka"/>
                        </a:rPr>
                        <a:t>就寝</a:t>
                      </a: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endParaRPr lang="ja-JP" altLang="en-US" sz="1800" b="1" i="0" u="none" strike="noStrike" dirty="0">
                        <a:solidFill>
                          <a:schemeClr val="accent1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endParaRPr lang="ja-JP" altLang="en-US" sz="1800" b="1" i="0" u="none" strike="noStrike" dirty="0">
                        <a:solidFill>
                          <a:schemeClr val="tx2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endParaRPr lang="ja-JP" altLang="en-US" sz="1800" b="1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862">
                <a:tc>
                  <a:txBody>
                    <a:bodyPr/>
                    <a:lstStyle/>
                    <a:p>
                      <a:pPr algn="ctr" fontAlgn="b"/>
                      <a:endParaRPr lang="ja-JP" altLang="en-US" sz="1800" b="1" i="0" u="none" strike="noStrike" dirty="0">
                        <a:solidFill>
                          <a:schemeClr val="accent4"/>
                        </a:solidFill>
                        <a:latin typeface="Osaka"/>
                      </a:endParaRPr>
                    </a:p>
                  </a:txBody>
                  <a:tcPr marL="5289" marR="5289" marT="5289" marB="0" anchor="ctr"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latin typeface="Osaka"/>
                      </a:endParaRPr>
                    </a:p>
                  </a:txBody>
                  <a:tcPr marL="5289" marR="5289" marT="5289" marB="0" anchor="b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700" b="0" i="0" u="none" strike="noStrike" dirty="0">
                        <a:latin typeface="Osaka"/>
                      </a:endParaRPr>
                    </a:p>
                  </a:txBody>
                  <a:tcPr marL="5289" marR="5289" marT="5289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143" name="直線矢印コネクタ 142"/>
          <p:cNvCxnSpPr>
            <a:cxnSpLocks/>
          </p:cNvCxnSpPr>
          <p:nvPr/>
        </p:nvCxnSpPr>
        <p:spPr>
          <a:xfrm>
            <a:off x="2034332" y="190843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4" name="直線矢印コネクタ 143"/>
          <p:cNvCxnSpPr>
            <a:cxnSpLocks/>
          </p:cNvCxnSpPr>
          <p:nvPr/>
        </p:nvCxnSpPr>
        <p:spPr>
          <a:xfrm>
            <a:off x="2682404" y="234047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6" name="直線矢印コネクタ 145"/>
          <p:cNvCxnSpPr>
            <a:cxnSpLocks/>
          </p:cNvCxnSpPr>
          <p:nvPr/>
        </p:nvCxnSpPr>
        <p:spPr>
          <a:xfrm>
            <a:off x="3186460" y="2772526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9" name="直線矢印コネクタ 148"/>
          <p:cNvCxnSpPr>
            <a:cxnSpLocks/>
          </p:cNvCxnSpPr>
          <p:nvPr/>
        </p:nvCxnSpPr>
        <p:spPr>
          <a:xfrm>
            <a:off x="5058668" y="3204574"/>
            <a:ext cx="576064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9832914E-C905-FFDF-FA25-66F8368FE141}"/>
              </a:ext>
            </a:extLst>
          </p:cNvPr>
          <p:cNvCxnSpPr>
            <a:cxnSpLocks/>
          </p:cNvCxnSpPr>
          <p:nvPr/>
        </p:nvCxnSpPr>
        <p:spPr>
          <a:xfrm>
            <a:off x="5562724" y="3636622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D854043-7D3B-B6E8-A6B7-6D9E04912B13}"/>
              </a:ext>
            </a:extLst>
          </p:cNvPr>
          <p:cNvCxnSpPr>
            <a:cxnSpLocks/>
          </p:cNvCxnSpPr>
          <p:nvPr/>
        </p:nvCxnSpPr>
        <p:spPr>
          <a:xfrm>
            <a:off x="7650956" y="406867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496ECDC5-62A9-3EA2-A91F-736AD44EC25C}"/>
              </a:ext>
            </a:extLst>
          </p:cNvPr>
          <p:cNvCxnSpPr>
            <a:cxnSpLocks/>
          </p:cNvCxnSpPr>
          <p:nvPr/>
        </p:nvCxnSpPr>
        <p:spPr>
          <a:xfrm>
            <a:off x="8299028" y="4500718"/>
            <a:ext cx="1872208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8DEDD66E-F348-2FD5-A8B9-F85F97A2E01A}"/>
              </a:ext>
            </a:extLst>
          </p:cNvPr>
          <p:cNvCxnSpPr>
            <a:cxnSpLocks/>
          </p:cNvCxnSpPr>
          <p:nvPr/>
        </p:nvCxnSpPr>
        <p:spPr>
          <a:xfrm>
            <a:off x="9934594" y="4932766"/>
            <a:ext cx="576064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1_MultipleTimeLine02_12months">
  <a:themeElements>
    <a:clrScheme name="ビジネス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ユーザー定義 2">
      <a:majorFont>
        <a:latin typeface="Calibri"/>
        <a:ea typeface="HGP創英角ﾎﾟｯﾌﾟ体"/>
        <a:cs typeface=""/>
      </a:majorFont>
      <a:minorFont>
        <a:latin typeface="Calibri"/>
        <a:ea typeface="HG丸ｺﾞｼｯｸM-PRO"/>
        <a:cs typeface=""/>
      </a:minorFont>
    </a:fontScheme>
    <a:fmtScheme name="紅梅匂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44000"/>
                <a:lum val="55000"/>
              </a:schemeClr>
            </a:gs>
            <a:gs pos="100000">
              <a:schemeClr val="phClr">
                <a:sat val="96000"/>
                <a:lum val="76000"/>
              </a:schemeClr>
            </a:gs>
          </a:gsLst>
          <a:lin ang="189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</a:blipFill>
      </a:fillStyleLst>
      <a:lnStyleLst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32700" cap="flat" cmpd="sng" algn="ctr">
          <a:solidFill>
            <a:schemeClr val="phClr">
              <a:alpha val="100000"/>
            </a:schemeClr>
          </a:solidFill>
          <a:prstDash val="solid"/>
        </a:ln>
        <a:ln w="571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contourClr>
              <a:schemeClr val="phClr"/>
            </a:contourClr>
          </a:sp3d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bevelT w="127000" h="25400" prst="relaxedInset"/>
            <a:bevelB w="127000" h="25400" prst="relaxedInset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0"/>
                <a:lum val="100000"/>
              </a:schemeClr>
            </a:gs>
            <a:gs pos="100000">
              <a:schemeClr val="phClr">
                <a:sat val="100000"/>
                <a:lum val="90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2">
            <a:duotone>
              <a:schemeClr val="phClr">
                <a:shade val="28000"/>
                <a:satMod val="250000"/>
              </a:schemeClr>
              <a:schemeClr val="phClr">
                <a:tint val="92350"/>
                <a:satMod val="15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1119c2e5-8fb9-4d5f-baf1-202c530f2c34">english</DirectSourceMarket>
    <ApprovalStatus xmlns="1119c2e5-8fb9-4d5f-baf1-202c530f2c34">InProgress</ApprovalStatus>
    <MarketSpecific xmlns="1119c2e5-8fb9-4d5f-baf1-202c530f2c34" xsi:nil="true"/>
    <PrimaryImageGen xmlns="1119c2e5-8fb9-4d5f-baf1-202c530f2c34">true</PrimaryImageGen>
    <ThumbnailAssetId xmlns="1119c2e5-8fb9-4d5f-baf1-202c530f2c34" xsi:nil="true"/>
    <TPFriendlyName xmlns="1119c2e5-8fb9-4d5f-baf1-202c530f2c34">タイムライン</TPFriendlyName>
    <NumericId xmlns="1119c2e5-8fb9-4d5f-baf1-202c530f2c34">-1</NumericId>
    <BusinessGroup xmlns="1119c2e5-8fb9-4d5f-baf1-202c530f2c34" xsi:nil="true"/>
    <SourceTitle xmlns="1119c2e5-8fb9-4d5f-baf1-202c530f2c34">タイムライン</SourceTitle>
    <APEditor xmlns="1119c2e5-8fb9-4d5f-baf1-202c530f2c34">
      <UserInfo>
        <DisplayName>FAREAST\kaorisat</DisplayName>
        <AccountId>71</AccountId>
        <AccountType/>
      </UserInfo>
    </APEditor>
    <OpenTemplate xmlns="1119c2e5-8fb9-4d5f-baf1-202c530f2c34">true</OpenTemplate>
    <UALocComments xmlns="1119c2e5-8fb9-4d5f-baf1-202c530f2c34" xsi:nil="true"/>
    <ParentAssetId xmlns="1119c2e5-8fb9-4d5f-baf1-202c530f2c34" xsi:nil="true"/>
    <IntlLangReviewDate xmlns="1119c2e5-8fb9-4d5f-baf1-202c530f2c34" xsi:nil="true"/>
    <LastPublishResultLookup xmlns="1119c2e5-8fb9-4d5f-baf1-202c530f2c34" xsi:nil="true"/>
    <PublishStatusLookup xmlns="1119c2e5-8fb9-4d5f-baf1-202c530f2c34">
      <Value>208397</Value>
      <Value>447084</Value>
    </PublishStatusLookup>
    <MachineTranslated xmlns="1119c2e5-8fb9-4d5f-baf1-202c530f2c34">false</MachineTranslated>
    <OriginalSourceMarket xmlns="1119c2e5-8fb9-4d5f-baf1-202c530f2c34">english</OriginalSourceMarket>
    <TPInstallLocation xmlns="1119c2e5-8fb9-4d5f-baf1-202c530f2c34">{My Templates}</TPInstallLocation>
    <APDescription xmlns="1119c2e5-8fb9-4d5f-baf1-202c530f2c34" xsi:nil="true"/>
    <ClipArtFilename xmlns="1119c2e5-8fb9-4d5f-baf1-202c530f2c34" xsi:nil="true"/>
    <ContentItem xmlns="1119c2e5-8fb9-4d5f-baf1-202c530f2c34" xsi:nil="true"/>
    <PublishTargets xmlns="1119c2e5-8fb9-4d5f-baf1-202c530f2c34">OfficeOnline</PublishTargets>
    <TimesCloned xmlns="1119c2e5-8fb9-4d5f-baf1-202c530f2c34" xsi:nil="true"/>
    <Provider xmlns="1119c2e5-8fb9-4d5f-baf1-202c530f2c34">EY006220130</Provider>
    <LastHandOff xmlns="1119c2e5-8fb9-4d5f-baf1-202c530f2c34" xsi:nil="true"/>
    <AssetStart xmlns="1119c2e5-8fb9-4d5f-baf1-202c530f2c34">2009-10-21T22:29:24+00:00</AssetStart>
    <AcquiredFrom xmlns="1119c2e5-8fb9-4d5f-baf1-202c530f2c34" xsi:nil="true"/>
    <TPClientViewer xmlns="1119c2e5-8fb9-4d5f-baf1-202c530f2c34">Microsoft Office PowerPoint</TPClientViewer>
    <IsDeleted xmlns="1119c2e5-8fb9-4d5f-baf1-202c530f2c34">false</IsDeleted>
    <TemplateStatus xmlns="1119c2e5-8fb9-4d5f-baf1-202c530f2c34" xsi:nil="true"/>
    <SubmitterId xmlns="1119c2e5-8fb9-4d5f-baf1-202c530f2c34" xsi:nil="true"/>
    <TPExecutable xmlns="1119c2e5-8fb9-4d5f-baf1-202c530f2c34" xsi:nil="true"/>
    <AssetType xmlns="1119c2e5-8fb9-4d5f-baf1-202c530f2c34">TP</AssetType>
    <CSXUpdate xmlns="1119c2e5-8fb9-4d5f-baf1-202c530f2c34">false</CSXUpdate>
    <ApprovalLog xmlns="1119c2e5-8fb9-4d5f-baf1-202c530f2c34" xsi:nil="true"/>
    <CSXSubmissionDate xmlns="1119c2e5-8fb9-4d5f-baf1-202c530f2c34" xsi:nil="true"/>
    <BugNumber xmlns="1119c2e5-8fb9-4d5f-baf1-202c530f2c34" xsi:nil="true"/>
    <TPComponent xmlns="1119c2e5-8fb9-4d5f-baf1-202c530f2c34">PPTFiles</TPComponent>
    <Milestone xmlns="1119c2e5-8fb9-4d5f-baf1-202c530f2c34" xsi:nil="true"/>
    <OriginAsset xmlns="1119c2e5-8fb9-4d5f-baf1-202c530f2c34" xsi:nil="true"/>
    <AssetId xmlns="1119c2e5-8fb9-4d5f-baf1-202c530f2c34">TP010286232</AssetId>
    <TPLaunchHelpLink xmlns="1119c2e5-8fb9-4d5f-baf1-202c530f2c34" xsi:nil="true"/>
    <TPApplication xmlns="1119c2e5-8fb9-4d5f-baf1-202c530f2c34">PowerPoint</TPApplication>
    <IntlLocPriority xmlns="1119c2e5-8fb9-4d5f-baf1-202c530f2c34" xsi:nil="true"/>
    <IntlLangReviewer xmlns="1119c2e5-8fb9-4d5f-baf1-202c530f2c34" xsi:nil="true"/>
    <HandoffToMSDN xmlns="1119c2e5-8fb9-4d5f-baf1-202c530f2c34" xsi:nil="true"/>
    <PlannedPubDate xmlns="1119c2e5-8fb9-4d5f-baf1-202c530f2c34" xsi:nil="true"/>
    <CrawlForDependencies xmlns="1119c2e5-8fb9-4d5f-baf1-202c530f2c34">false</CrawlForDependencies>
    <TrustLevel xmlns="1119c2e5-8fb9-4d5f-baf1-202c530f2c34">1 Microsoft Managed Content</TrustLevel>
    <IsSearchable xmlns="1119c2e5-8fb9-4d5f-baf1-202c530f2c34">false</IsSearchable>
    <TPNamespace xmlns="1119c2e5-8fb9-4d5f-baf1-202c530f2c34">POWERPNT</TPNamespace>
    <Markets xmlns="1119c2e5-8fb9-4d5f-baf1-202c530f2c34"/>
    <IntlLangReview xmlns="1119c2e5-8fb9-4d5f-baf1-202c530f2c34" xsi:nil="true"/>
    <AverageRating xmlns="1119c2e5-8fb9-4d5f-baf1-202c530f2c34" xsi:nil="true"/>
    <UAProjectedTotalWords xmlns="1119c2e5-8fb9-4d5f-baf1-202c530f2c34" xsi:nil="true"/>
    <OutputCachingOn xmlns="1119c2e5-8fb9-4d5f-baf1-202c530f2c34">false</OutputCachingOn>
    <TPCommandLine xmlns="1119c2e5-8fb9-4d5f-baf1-202c530f2c34">{PP} /n {FilePath}</TPCommandLine>
    <TPAppVersion xmlns="1119c2e5-8fb9-4d5f-baf1-202c530f2c34">12</TPAppVersion>
    <APAuthor xmlns="1119c2e5-8fb9-4d5f-baf1-202c530f2c34">
      <UserInfo>
        <DisplayName/>
        <AccountId>-1</AccountId>
        <AccountType/>
      </UserInfo>
    </APAuthor>
    <EditorialStatus xmlns="1119c2e5-8fb9-4d5f-baf1-202c530f2c34" xsi:nil="true"/>
    <TPLaunchHelpLinkType xmlns="1119c2e5-8fb9-4d5f-baf1-202c530f2c34">Template</TPLaunchHelpLinkType>
    <LastModifiedDateTime xmlns="1119c2e5-8fb9-4d5f-baf1-202c530f2c34" xsi:nil="true"/>
    <UACurrentWords xmlns="1119c2e5-8fb9-4d5f-baf1-202c530f2c34">0</UACurrentWords>
    <UALocRecommendation xmlns="1119c2e5-8fb9-4d5f-baf1-202c530f2c34">Localize</UALocRecommendation>
    <ArtSampleDocs xmlns="1119c2e5-8fb9-4d5f-baf1-202c530f2c34" xsi:nil="true"/>
    <UANotes xmlns="1119c2e5-8fb9-4d5f-baf1-202c530f2c34" xsi:nil="true"/>
    <ShowIn xmlns="1119c2e5-8fb9-4d5f-baf1-202c530f2c34">On Web no search</ShowIn>
    <CSXHash xmlns="1119c2e5-8fb9-4d5f-baf1-202c530f2c34" xsi:nil="true"/>
    <VoteCount xmlns="1119c2e5-8fb9-4d5f-baf1-202c530f2c34" xsi:nil="true"/>
    <DSATActionTaken xmlns="1119c2e5-8fb9-4d5f-baf1-202c530f2c34" xsi:nil="true"/>
    <AssetExpire xmlns="1119c2e5-8fb9-4d5f-baf1-202c530f2c34">2100-01-01T00:00:00+00:00</AssetExpire>
    <CSXSubmissionMarket xmlns="1119c2e5-8fb9-4d5f-baf1-202c530f2c34" xsi:nil="true"/>
    <Manager xmlns="1119c2e5-8fb9-4d5f-baf1-202c530f2c34" xsi:nil="true"/>
    <OOCacheId xmlns="1119c2e5-8fb9-4d5f-baf1-202c530f2c34" xsi:nil="true"/>
    <EditorialTags xmlns="1119c2e5-8fb9-4d5f-baf1-202c530f2c34" xsi:nil="true"/>
    <LegacyData xmlns="1119c2e5-8fb9-4d5f-baf1-202c530f2c34" xsi:nil="true"/>
    <Providers xmlns="1119c2e5-8fb9-4d5f-baf1-202c530f2c34" xsi:nil="true"/>
    <TemplateTemplateType xmlns="1119c2e5-8fb9-4d5f-baf1-202c530f2c34">PowerPoint 12 Default</TemplateTemplateType>
    <PolicheckWords xmlns="1119c2e5-8fb9-4d5f-baf1-202c530f2c34" xsi:nil="true"/>
    <FriendlyTitle xmlns="1119c2e5-8fb9-4d5f-baf1-202c530f2c34" xsi:nil="true"/>
    <Downloads xmlns="1119c2e5-8fb9-4d5f-baf1-202c530f2c34">0</Downloads>
    <LocPublishedDependentAssetsLookup xmlns="1119c2e5-8fb9-4d5f-baf1-202c530f2c34" xsi:nil="true"/>
    <FeatureTagsTaxHTField0 xmlns="1119c2e5-8fb9-4d5f-baf1-202c530f2c34">
      <Terms xmlns="http://schemas.microsoft.com/office/infopath/2007/PartnerControls"/>
    </FeatureTagsTaxHTField0>
    <TaxCatchAll xmlns="1119c2e5-8fb9-4d5f-baf1-202c530f2c34"/>
    <LocComments xmlns="1119c2e5-8fb9-4d5f-baf1-202c530f2c34" xsi:nil="true"/>
    <LocProcessedForMarketsLookup xmlns="1119c2e5-8fb9-4d5f-baf1-202c530f2c34" xsi:nil="true"/>
    <RecommendationsModifier xmlns="1119c2e5-8fb9-4d5f-baf1-202c530f2c34" xsi:nil="true"/>
    <LocOverallHandbackStatusLookup xmlns="1119c2e5-8fb9-4d5f-baf1-202c530f2c34" xsi:nil="true"/>
    <LocNewPublishedVersionLookup xmlns="1119c2e5-8fb9-4d5f-baf1-202c530f2c34" xsi:nil="true"/>
    <BlockPublish xmlns="1119c2e5-8fb9-4d5f-baf1-202c530f2c34" xsi:nil="true"/>
    <ScenarioTagsTaxHTField0 xmlns="1119c2e5-8fb9-4d5f-baf1-202c530f2c34">
      <Terms xmlns="http://schemas.microsoft.com/office/infopath/2007/PartnerControls"/>
    </ScenarioTagsTaxHTField0>
    <LocOverallLocStatusLookup xmlns="1119c2e5-8fb9-4d5f-baf1-202c530f2c34" xsi:nil="true"/>
    <LocOverallPreviewStatusLookup xmlns="1119c2e5-8fb9-4d5f-baf1-202c530f2c34" xsi:nil="true"/>
    <LocManualTestRequired xmlns="1119c2e5-8fb9-4d5f-baf1-202c530f2c34" xsi:nil="true"/>
    <LocOverallPublishStatusLookup xmlns="1119c2e5-8fb9-4d5f-baf1-202c530f2c34" xsi:nil="true"/>
    <LocPublishedLinkedAssetsLookup xmlns="1119c2e5-8fb9-4d5f-baf1-202c530f2c34" xsi:nil="true"/>
    <InternalTagsTaxHTField0 xmlns="1119c2e5-8fb9-4d5f-baf1-202c530f2c34">
      <Terms xmlns="http://schemas.microsoft.com/office/infopath/2007/PartnerControls"/>
    </InternalTagsTaxHTField0>
    <LocProcessedForHandoffsLookup xmlns="1119c2e5-8fb9-4d5f-baf1-202c530f2c34" xsi:nil="true"/>
    <LocalizationTagsTaxHTField0 xmlns="1119c2e5-8fb9-4d5f-baf1-202c530f2c34">
      <Terms xmlns="http://schemas.microsoft.com/office/infopath/2007/PartnerControls"/>
    </LocalizationTagsTaxHTField0>
    <CampaignTagsTaxHTField0 xmlns="1119c2e5-8fb9-4d5f-baf1-202c530f2c34">
      <Terms xmlns="http://schemas.microsoft.com/office/infopath/2007/PartnerControls"/>
    </CampaignTagsTaxHTField0>
    <LocLastLocAttemptVersionLookup xmlns="1119c2e5-8fb9-4d5f-baf1-202c530f2c34">46259</LocLastLocAttemptVersionLookup>
    <LocLastLocAttemptVersionTypeLookup xmlns="1119c2e5-8fb9-4d5f-baf1-202c530f2c34" xsi:nil="true"/>
    <LocRecommendedHandoff xmlns="1119c2e5-8fb9-4d5f-baf1-202c530f2c34" xsi:nil="true"/>
    <OriginalRelease xmlns="1119c2e5-8fb9-4d5f-baf1-202c530f2c34">14</OriginalRelease>
    <LocMarketGroupTiers2 xmlns="1119c2e5-8fb9-4d5f-baf1-202c530f2c3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33C90E-6171-40DD-81DE-E803B0733F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593321-F4BE-4A74-91FB-0ACB9F9165CD}">
  <ds:schemaRefs>
    <ds:schemaRef ds:uri="http://schemas.microsoft.com/office/2006/metadata/properties"/>
    <ds:schemaRef ds:uri="http://schemas.microsoft.com/office/infopath/2007/PartnerControls"/>
    <ds:schemaRef ds:uri="1119c2e5-8fb9-4d5f-baf1-202c530f2c34"/>
  </ds:schemaRefs>
</ds:datastoreItem>
</file>

<file path=customXml/itemProps3.xml><?xml version="1.0" encoding="utf-8"?>
<ds:datastoreItem xmlns:ds="http://schemas.openxmlformats.org/officeDocument/2006/customXml" ds:itemID="{2ED74AE1-B0CC-45E8-9377-2AB6BA6524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タイムライン</Template>
  <TotalTime>22</TotalTime>
  <Words>31</Words>
  <Application>Microsoft Office PowerPoint</Application>
  <PresentationFormat>ユーザー設定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Osaka</vt:lpstr>
      <vt:lpstr>Calibri</vt:lpstr>
      <vt:lpstr>Wingdings</vt:lpstr>
      <vt:lpstr>11_MultipleTimeLine02_12months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5</cp:revision>
  <dcterms:created xsi:type="dcterms:W3CDTF">2026-01-16T09:41:17Z</dcterms:created>
  <dcterms:modified xsi:type="dcterms:W3CDTF">2026-01-16T10:11:44Z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  <property fmtid="{D5CDD505-2E9C-101B-9397-08002B2CF9AE}" pid="3" name="ImageGenCounter">
    <vt:lpwstr>0</vt:lpwstr>
  </property>
  <property fmtid="{D5CDD505-2E9C-101B-9397-08002B2CF9AE}" pid="4" name="ViolationReportStatus">
    <vt:lpwstr>None</vt:lpwstr>
  </property>
  <property fmtid="{D5CDD505-2E9C-101B-9397-08002B2CF9AE}" pid="5" name="ImageGenStatus">
    <vt:lpwstr>0</vt:lpwstr>
  </property>
  <property fmtid="{D5CDD505-2E9C-101B-9397-08002B2CF9AE}" pid="6" name="Applications">
    <vt:lpwstr>1324;#PowerPoint 12;#1665;# Template 12</vt:lpwstr>
  </property>
  <property fmtid="{D5CDD505-2E9C-101B-9397-08002B2CF9AE}" pid="7" name="PolicheckCounter">
    <vt:lpwstr>0</vt:lpwstr>
  </property>
  <property fmtid="{D5CDD505-2E9C-101B-9397-08002B2CF9AE}" pid="8" name="PolicheckStatus">
    <vt:lpwstr>0</vt:lpwstr>
  </property>
  <property fmtid="{D5CDD505-2E9C-101B-9397-08002B2CF9AE}" pid="9" name="APTrustLevel">
    <vt:r8>0</vt:r8>
  </property>
</Properties>
</file>