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3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808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3010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6327648"/>
            <a:ext cx="1124712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 i="1">
                <a:solidFill>
                  <a:srgbClr val="783C3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※ここに背景画像を挿入してください（写真・テクスチャ等）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88952" cy="1828800"/>
          </a:xfrm>
          <a:prstGeom prst="rect">
            <a:avLst/>
          </a:prstGeom>
          <a:solidFill>
            <a:srgbClr val="8B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8640" y="137160"/>
            <a:ext cx="10972800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6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CONTENTS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325880"/>
            <a:ext cx="82296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1">
                <a:solidFill>
                  <a:srgbClr val="FFDCD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特集：今号のアジェンダ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1920240"/>
            <a:ext cx="11064240" cy="45720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8640" y="2084831"/>
            <a:ext cx="5212080" cy="1234440"/>
          </a:xfrm>
          <a:prstGeom prst="rect">
            <a:avLst/>
          </a:prstGeom>
          <a:solidFill>
            <a:srgbClr val="4410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0080" y="2381168"/>
            <a:ext cx="82296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 dirty="0">
                <a:solidFill>
                  <a:srgbClr val="C62828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08760" y="2359151"/>
            <a:ext cx="45720" cy="640080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91640" y="2457704"/>
            <a:ext cx="39319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i="0" dirty="0">
                <a:solidFill>
                  <a:srgbClr val="FDF6E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今号の特集テーマ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3547872"/>
            <a:ext cx="5212080" cy="1234440"/>
          </a:xfrm>
          <a:prstGeom prst="rect">
            <a:avLst/>
          </a:prstGeom>
          <a:solidFill>
            <a:srgbClr val="4410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0080" y="3844208"/>
            <a:ext cx="82296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C62828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508760" y="3822191"/>
            <a:ext cx="45720" cy="640080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91640" y="3920745"/>
            <a:ext cx="39319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i="0">
                <a:solidFill>
                  <a:srgbClr val="FDF6E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注目のトレンド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48640" y="5010912"/>
            <a:ext cx="5212080" cy="1234440"/>
          </a:xfrm>
          <a:prstGeom prst="rect">
            <a:avLst/>
          </a:prstGeom>
          <a:solidFill>
            <a:srgbClr val="4410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40080" y="5307248"/>
            <a:ext cx="82296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C62828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508760" y="5285232"/>
            <a:ext cx="45720" cy="640080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91640" y="5383785"/>
            <a:ext cx="39319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i="0">
                <a:solidFill>
                  <a:srgbClr val="FDF6E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専門家インタビュー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400800" y="2084831"/>
            <a:ext cx="5212080" cy="1234440"/>
          </a:xfrm>
          <a:prstGeom prst="rect">
            <a:avLst/>
          </a:prstGeom>
          <a:solidFill>
            <a:srgbClr val="4410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492240" y="2381168"/>
            <a:ext cx="82296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C62828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360920" y="2359151"/>
            <a:ext cx="45720" cy="640080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543800" y="2457704"/>
            <a:ext cx="39319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i="0">
                <a:solidFill>
                  <a:srgbClr val="FDF6E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事例・成功ストーリー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400800" y="3547872"/>
            <a:ext cx="5212080" cy="1234440"/>
          </a:xfrm>
          <a:prstGeom prst="rect">
            <a:avLst/>
          </a:prstGeom>
          <a:solidFill>
            <a:srgbClr val="4410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492240" y="3844208"/>
            <a:ext cx="82296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C62828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360920" y="3822191"/>
            <a:ext cx="45720" cy="640080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543800" y="3920745"/>
            <a:ext cx="39319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i="0">
                <a:solidFill>
                  <a:srgbClr val="FDF6E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まとめ・編集後記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36576"/>
            <a:ext cx="9144000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1">
                <a:solidFill>
                  <a:srgbClr val="B4646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⑨雑誌のようなレイアウト　Deep Red × Dark（背景画像テキスト重ね）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34</Words>
  <Application>Microsoft Office PowerPoint</Application>
  <PresentationFormat>ユーザー設定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2</cp:revision>
  <dcterms:created xsi:type="dcterms:W3CDTF">2013-01-27T09:14:16Z</dcterms:created>
  <dcterms:modified xsi:type="dcterms:W3CDTF">2026-05-03T09:37:26Z</dcterms:modified>
  <cp:category/>
</cp:coreProperties>
</file>