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685560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9200" y="0"/>
            <a:ext cx="7451458" cy="6858000"/>
          </a:xfrm>
          <a:prstGeom prst="rect">
            <a:avLst/>
          </a:prstGeom>
          <a:solidFill>
            <a:srgbClr val="2A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3"/>
          <p:cNvSpPr/>
          <p:nvPr/>
        </p:nvSpPr>
        <p:spPr>
          <a:xfrm rot="1200000">
            <a:off x="-420456" y="3547666"/>
            <a:ext cx="13501497" cy="159449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4"/>
          <p:cNvSpPr/>
          <p:nvPr/>
        </p:nvSpPr>
        <p:spPr>
          <a:xfrm rot="1200000">
            <a:off x="-423659" y="4114470"/>
            <a:ext cx="13501497" cy="85857"/>
          </a:xfrm>
          <a:prstGeom prst="rect">
            <a:avLst/>
          </a:prstGeom>
          <a:solidFill>
            <a:srgbClr val="00A0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5"/>
          <p:cNvSpPr/>
          <p:nvPr/>
        </p:nvSpPr>
        <p:spPr>
          <a:xfrm rot="1200000">
            <a:off x="-424727" y="3023244"/>
            <a:ext cx="13501497" cy="61327"/>
          </a:xfrm>
          <a:prstGeom prst="rect">
            <a:avLst/>
          </a:prstGeom>
          <a:solidFill>
            <a:srgbClr val="006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" y="4617720"/>
            <a:ext cx="44727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 dirty="0">
                <a:solidFill>
                  <a:srgbClr val="A0A0C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　次</a:t>
            </a:r>
          </a:p>
        </p:txBody>
      </p:sp>
      <p:sp>
        <p:nvSpPr>
          <p:cNvPr id="9" name="Rectangle 8"/>
          <p:cNvSpPr/>
          <p:nvPr/>
        </p:nvSpPr>
        <p:spPr>
          <a:xfrm>
            <a:off x="5394959" y="658368"/>
            <a:ext cx="57099" cy="74980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43215" y="752928"/>
            <a:ext cx="8564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 dirty="0">
                <a:ln w="12700">
                  <a:solidFill>
                    <a:schemeClr val="accent1"/>
                  </a:solidFill>
                </a:ln>
                <a:solidFill>
                  <a:srgbClr val="00E5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94959" y="1801368"/>
            <a:ext cx="57099" cy="74980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43215" y="1895928"/>
            <a:ext cx="8564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ln w="12700">
                  <a:solidFill>
                    <a:schemeClr val="accent1"/>
                  </a:solidFill>
                </a:ln>
                <a:solidFill>
                  <a:srgbClr val="00E5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4959" y="2944368"/>
            <a:ext cx="57099" cy="74980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43215" y="3038928"/>
            <a:ext cx="8564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ln w="12700">
                  <a:solidFill>
                    <a:schemeClr val="accent1"/>
                  </a:solidFill>
                </a:ln>
                <a:solidFill>
                  <a:srgbClr val="00E5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94959" y="4087368"/>
            <a:ext cx="57099" cy="74980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43215" y="4181927"/>
            <a:ext cx="8564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ln w="12700">
                  <a:solidFill>
                    <a:schemeClr val="accent1"/>
                  </a:solidFill>
                </a:ln>
                <a:solidFill>
                  <a:srgbClr val="00E5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94959" y="5230368"/>
            <a:ext cx="57099" cy="74980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43215" y="5324928"/>
            <a:ext cx="8564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ln w="12700">
                  <a:solidFill>
                    <a:schemeClr val="accent1"/>
                  </a:solidFill>
                </a:ln>
                <a:solidFill>
                  <a:srgbClr val="00E5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94960" y="36576"/>
            <a:ext cx="666158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⑧大胆なレイアウト　Dark Charcoal × Cyan（斜めライン分割）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320040"/>
            <a:ext cx="4472778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800" b="1" i="0" dirty="0">
                <a:ln w="25400">
                  <a:solidFill>
                    <a:schemeClr val="accent1"/>
                  </a:solidFill>
                </a:ln>
                <a:solidFill>
                  <a:srgbClr val="00E5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CONTENTS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79" y="803753"/>
            <a:ext cx="54244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 dirty="0">
                <a:ln w="12700">
                  <a:solidFill>
                    <a:schemeClr val="accent1"/>
                  </a:solidFill>
                </a:ln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市場環境・背景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79" y="1946753"/>
            <a:ext cx="54244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ln w="12700">
                  <a:solidFill>
                    <a:schemeClr val="accent1"/>
                  </a:solidFill>
                </a:ln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課題と機会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79" y="3086784"/>
            <a:ext cx="54244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ln w="12700">
                  <a:solidFill>
                    <a:schemeClr val="accent1"/>
                  </a:solidFill>
                </a:ln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戦略・施策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79" y="4229783"/>
            <a:ext cx="54244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ln w="12700">
                  <a:solidFill>
                    <a:schemeClr val="accent1"/>
                  </a:solidFill>
                </a:ln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実施体制・スケジュール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79" y="5372783"/>
            <a:ext cx="54244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 dirty="0">
                <a:ln w="12700">
                  <a:solidFill>
                    <a:schemeClr val="accent1"/>
                  </a:solidFill>
                </a:ln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成果目標・KPI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30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2026-05-03T09:34:30Z</dcterms:modified>
  <cp:category/>
</cp:coreProperties>
</file>